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59" r:id="rId4"/>
    <p:sldId id="280" r:id="rId5"/>
    <p:sldId id="260" r:id="rId6"/>
    <p:sldId id="261" r:id="rId7"/>
    <p:sldId id="283" r:id="rId8"/>
    <p:sldId id="265" r:id="rId9"/>
    <p:sldId id="273" r:id="rId10"/>
    <p:sldId id="279" r:id="rId11"/>
    <p:sldId id="278" r:id="rId12"/>
    <p:sldId id="263" r:id="rId13"/>
    <p:sldId id="264" r:id="rId14"/>
    <p:sldId id="281" r:id="rId15"/>
    <p:sldId id="266" r:id="rId16"/>
    <p:sldId id="268" r:id="rId17"/>
    <p:sldId id="277" r:id="rId18"/>
    <p:sldId id="275" r:id="rId19"/>
    <p:sldId id="271" r:id="rId20"/>
    <p:sldId id="282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001B"/>
    <a:srgbClr val="002220"/>
    <a:srgbClr val="660033"/>
    <a:srgbClr val="CC99FF"/>
    <a:srgbClr val="EAD5FF"/>
    <a:srgbClr val="F9F3FF"/>
    <a:srgbClr val="003230"/>
    <a:srgbClr val="004C47"/>
    <a:srgbClr val="B6DF5E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ЗАПИТИ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550-43A2-9FE0-DE6FA228B1A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550-43A2-9FE0-DE6FA228B1A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550-43A2-9FE0-DE6FA228B1A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550-43A2-9FE0-DE6FA228B1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36001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3"/>
                <c:pt idx="0">
                  <c:v>формування емоційної культури</c:v>
                </c:pt>
                <c:pt idx="1">
                  <c:v>регулювання взаємин з дітьми</c:v>
                </c:pt>
                <c:pt idx="2">
                  <c:v>контент спілкування з дітьми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32</c:v>
                </c:pt>
                <c:pt idx="1">
                  <c:v>40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3F-4C9D-B748-43E2CA250BAD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Стовпець1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550-43A2-9FE0-DE6FA228B1A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550-43A2-9FE0-DE6FA228B1A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550-43A2-9FE0-DE6FA228B1A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550-43A2-9FE0-DE6FA228B1A8}"/>
              </c:ext>
            </c:extLst>
          </c:dPt>
          <c:cat>
            <c:strRef>
              <c:f>Аркуш1!$A$2:$A$5</c:f>
              <c:strCache>
                <c:ptCount val="3"/>
                <c:pt idx="0">
                  <c:v>формування емоційної культури</c:v>
                </c:pt>
                <c:pt idx="1">
                  <c:v>регулювання взаємин з дітьми</c:v>
                </c:pt>
                <c:pt idx="2">
                  <c:v>контент спілкування з дітьми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43F-4C9D-B748-43E2CA250BAD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Стовпець2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550-43A2-9FE0-DE6FA228B1A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550-43A2-9FE0-DE6FA228B1A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1550-43A2-9FE0-DE6FA228B1A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1550-43A2-9FE0-DE6FA228B1A8}"/>
              </c:ext>
            </c:extLst>
          </c:dPt>
          <c:cat>
            <c:strRef>
              <c:f>Аркуш1!$A$2:$A$5</c:f>
              <c:strCache>
                <c:ptCount val="3"/>
                <c:pt idx="0">
                  <c:v>формування емоційної культури</c:v>
                </c:pt>
                <c:pt idx="1">
                  <c:v>регулювання взаємин з дітьми</c:v>
                </c:pt>
                <c:pt idx="2">
                  <c:v>контент спілкування з дітьми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43F-4C9D-B748-43E2CA250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323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323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323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36001B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rgbClr val="360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36001B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ЗАПИТИ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072-42D7-A307-120909A9DB5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072-42D7-A307-120909A9DB5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072-42D7-A307-120909A9DB5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072-42D7-A307-120909A9DB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323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3"/>
                <c:pt idx="0">
                  <c:v>формування емоційної культури</c:v>
                </c:pt>
                <c:pt idx="1">
                  <c:v>регулювання взаємин з дітьми</c:v>
                </c:pt>
                <c:pt idx="2">
                  <c:v>контент спілкування з дітьми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32</c:v>
                </c:pt>
                <c:pt idx="1">
                  <c:v>40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3F-4C9D-B748-43E2CA250BAD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Стовпець1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072-42D7-A307-120909A9DB5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072-42D7-A307-120909A9DB5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072-42D7-A307-120909A9DB5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072-42D7-A307-120909A9DB53}"/>
              </c:ext>
            </c:extLst>
          </c:dPt>
          <c:cat>
            <c:strRef>
              <c:f>Аркуш1!$A$2:$A$5</c:f>
              <c:strCache>
                <c:ptCount val="3"/>
                <c:pt idx="0">
                  <c:v>формування емоційної культури</c:v>
                </c:pt>
                <c:pt idx="1">
                  <c:v>регулювання взаємин з дітьми</c:v>
                </c:pt>
                <c:pt idx="2">
                  <c:v>контент спілкування з дітьми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43F-4C9D-B748-43E2CA250BAD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Стовпець2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072-42D7-A307-120909A9DB5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9072-42D7-A307-120909A9DB5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9072-42D7-A307-120909A9DB5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9072-42D7-A307-120909A9DB53}"/>
              </c:ext>
            </c:extLst>
          </c:dPt>
          <c:cat>
            <c:strRef>
              <c:f>Аркуш1!$A$2:$A$5</c:f>
              <c:strCache>
                <c:ptCount val="3"/>
                <c:pt idx="0">
                  <c:v>формування емоційної культури</c:v>
                </c:pt>
                <c:pt idx="1">
                  <c:v>регулювання взаємин з дітьми</c:v>
                </c:pt>
                <c:pt idx="2">
                  <c:v>контент спілкування з дітьми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43F-4C9D-B748-43E2CA250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323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00323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ЗАПИТИ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2ED-4673-9F1C-617483B51A6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2ED-4673-9F1C-617483B51A6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2ED-4673-9F1C-617483B51A6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2ED-4673-9F1C-617483B51A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36001B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3"/>
                <c:pt idx="0">
                  <c:v>формування емоційної культури</c:v>
                </c:pt>
                <c:pt idx="1">
                  <c:v>регулювання взаємин з дітьми</c:v>
                </c:pt>
                <c:pt idx="2">
                  <c:v>контент спілкування з дітьми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32</c:v>
                </c:pt>
                <c:pt idx="1">
                  <c:v>50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3F-4C9D-B748-43E2CA250BAD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Стовпець1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2ED-4673-9F1C-617483B51A6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2ED-4673-9F1C-617483B51A6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2ED-4673-9F1C-617483B51A6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2ED-4673-9F1C-617483B51A6F}"/>
              </c:ext>
            </c:extLst>
          </c:dPt>
          <c:cat>
            <c:strRef>
              <c:f>Аркуш1!$A$2:$A$5</c:f>
              <c:strCache>
                <c:ptCount val="3"/>
                <c:pt idx="0">
                  <c:v>формування емоційної культури</c:v>
                </c:pt>
                <c:pt idx="1">
                  <c:v>регулювання взаємин з дітьми</c:v>
                </c:pt>
                <c:pt idx="2">
                  <c:v>контент спілкування з дітьми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43F-4C9D-B748-43E2CA250BAD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Стовпець2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2ED-4673-9F1C-617483B51A6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2ED-4673-9F1C-617483B51A6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2ED-4673-9F1C-617483B51A6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02ED-4673-9F1C-617483B51A6F}"/>
              </c:ext>
            </c:extLst>
          </c:dPt>
          <c:cat>
            <c:strRef>
              <c:f>Аркуш1!$A$2:$A$5</c:f>
              <c:strCache>
                <c:ptCount val="3"/>
                <c:pt idx="0">
                  <c:v>формування емоційної культури</c:v>
                </c:pt>
                <c:pt idx="1">
                  <c:v>регулювання взаємин з дітьми</c:v>
                </c:pt>
                <c:pt idx="2">
                  <c:v>контент спілкування з дітьми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43F-4C9D-B748-43E2CA250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36001B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36001B"/>
                </a:solidFill>
                <a:latin typeface="+mn-lt"/>
                <a:ea typeface="+mn-ea"/>
                <a:cs typeface="+mn-cs"/>
              </a:defRPr>
            </a:pPr>
            <a:r>
              <a:rPr lang="uk-UA" sz="1800" b="1" dirty="0">
                <a:solidFill>
                  <a:srgbClr val="3600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Опитування здобувачів першого (бакалаврського) </a:t>
            </a:r>
            <a:r>
              <a:rPr lang="uk-UA" sz="1800" b="1" dirty="0" smtClean="0">
                <a:solidFill>
                  <a:srgbClr val="3600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РВО</a:t>
            </a:r>
            <a:endParaRPr lang="uk-UA" sz="1800" b="1" dirty="0">
              <a:solidFill>
                <a:srgbClr val="3600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36001B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Сатіальний рівень 28,5%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CCCC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Мотиваційний критерій</c:v>
                </c:pt>
                <c:pt idx="1">
                  <c:v>Емоційний критерій</c:v>
                </c:pt>
                <c:pt idx="2">
                  <c:v>Когнітивний критерій</c:v>
                </c:pt>
                <c:pt idx="3">
                  <c:v>Діяльнісний критерій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24</c:v>
                </c:pt>
                <c:pt idx="1">
                  <c:v>35</c:v>
                </c:pt>
                <c:pt idx="2">
                  <c:v>33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79-4949-A376-D7111195E1A1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Латентний рівень 50%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1-F532-4A2D-9450-A01AAF47297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3-F532-4A2D-9450-A01AAF47297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5-F532-4A2D-9450-A01AAF47297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7-F532-4A2D-9450-A01AAF4729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Мотиваційний критерій</c:v>
                </c:pt>
                <c:pt idx="1">
                  <c:v>Емоційний критерій</c:v>
                </c:pt>
                <c:pt idx="2">
                  <c:v>Когнітивний критерій</c:v>
                </c:pt>
                <c:pt idx="3">
                  <c:v>Діяльнісний критерій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57</c:v>
                </c:pt>
                <c:pt idx="1">
                  <c:v>53</c:v>
                </c:pt>
                <c:pt idx="2">
                  <c:v>42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79-4949-A376-D7111195E1A1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Ювенільний рівень 21, 5%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Мотиваційний критерій</c:v>
                </c:pt>
                <c:pt idx="1">
                  <c:v>Емоційний критерій</c:v>
                </c:pt>
                <c:pt idx="2">
                  <c:v>Когнітивний критерій</c:v>
                </c:pt>
                <c:pt idx="3">
                  <c:v>Діяльнісний критерій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19</c:v>
                </c:pt>
                <c:pt idx="1">
                  <c:v>12</c:v>
                </c:pt>
                <c:pt idx="2">
                  <c:v>25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79-4949-A376-D7111195E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16208"/>
        <c:axId val="137944192"/>
      </c:barChart>
      <c:catAx>
        <c:axId val="13701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137944192"/>
        <c:crosses val="autoZero"/>
        <c:auto val="1"/>
        <c:lblAlgn val="ctr"/>
        <c:lblOffset val="100"/>
        <c:noMultiLvlLbl val="0"/>
      </c:catAx>
      <c:valAx>
        <c:axId val="13794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3701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3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323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b="1" dirty="0" smtClean="0">
                <a:solidFill>
                  <a:srgbClr val="00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uk-UA" b="1" baseline="0" dirty="0" smtClean="0">
                <a:solidFill>
                  <a:srgbClr val="00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здобувачів другого (магістерського) РВО</a:t>
            </a:r>
            <a:endParaRPr lang="uk-UA" b="1" dirty="0">
              <a:solidFill>
                <a:srgbClr val="003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323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12% сатіальний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chemeClr val="accent4">
                  <a:lumMod val="60000"/>
                  <a:lumOff val="40000"/>
                </a:schemeClr>
              </a:contourClr>
            </a:sp3d>
          </c:spPr>
          <c:invertIfNegative val="0"/>
          <c:cat>
            <c:strRef>
              <c:f>Аркуш1!$A$2:$A$5</c:f>
              <c:strCache>
                <c:ptCount val="4"/>
                <c:pt idx="0">
                  <c:v>мотиваційний</c:v>
                </c:pt>
                <c:pt idx="1">
                  <c:v>емоційний</c:v>
                </c:pt>
                <c:pt idx="2">
                  <c:v>когнітивний</c:v>
                </c:pt>
                <c:pt idx="3">
                  <c:v>діяльнісний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4B-4F4C-B2AE-7F31CFEAD759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37% латентний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2">
                  <a:lumMod val="60000"/>
                  <a:lumOff val="40000"/>
                </a:schemeClr>
              </a:contourClr>
            </a:sp3d>
          </c:spPr>
          <c:invertIfNegative val="0"/>
          <c:cat>
            <c:strRef>
              <c:f>Аркуш1!$A$2:$A$5</c:f>
              <c:strCache>
                <c:ptCount val="4"/>
                <c:pt idx="0">
                  <c:v>мотиваційний</c:v>
                </c:pt>
                <c:pt idx="1">
                  <c:v>емоційний</c:v>
                </c:pt>
                <c:pt idx="2">
                  <c:v>когнітивний</c:v>
                </c:pt>
                <c:pt idx="3">
                  <c:v>діяльнісний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2</c:v>
                </c:pt>
                <c:pt idx="1">
                  <c:v>20</c:v>
                </c:pt>
                <c:pt idx="2">
                  <c:v>13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4B-4F4C-B2AE-7F31CFEAD759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51% ювенільний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  <a:sp3d>
              <a:contourClr>
                <a:schemeClr val="accent6">
                  <a:lumMod val="40000"/>
                  <a:lumOff val="60000"/>
                </a:schemeClr>
              </a:contourClr>
            </a:sp3d>
          </c:spPr>
          <c:invertIfNegative val="0"/>
          <c:cat>
            <c:strRef>
              <c:f>Аркуш1!$A$2:$A$5</c:f>
              <c:strCache>
                <c:ptCount val="4"/>
                <c:pt idx="0">
                  <c:v>мотиваційний</c:v>
                </c:pt>
                <c:pt idx="1">
                  <c:v>емоційний</c:v>
                </c:pt>
                <c:pt idx="2">
                  <c:v>когнітивний</c:v>
                </c:pt>
                <c:pt idx="3">
                  <c:v>діяльнісний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1</c:v>
                </c:pt>
                <c:pt idx="1">
                  <c:v>30</c:v>
                </c:pt>
                <c:pt idx="2">
                  <c:v>18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4B-4F4C-B2AE-7F31CFEAD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944976"/>
        <c:axId val="137945368"/>
        <c:axId val="141410616"/>
      </c:bar3DChart>
      <c:catAx>
        <c:axId val="13794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3600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uk-UA"/>
          </a:p>
        </c:txPr>
        <c:crossAx val="137945368"/>
        <c:crosses val="autoZero"/>
        <c:auto val="1"/>
        <c:lblAlgn val="ctr"/>
        <c:lblOffset val="100"/>
        <c:noMultiLvlLbl val="0"/>
      </c:catAx>
      <c:valAx>
        <c:axId val="137945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37944976"/>
        <c:crosses val="autoZero"/>
        <c:crossBetween val="between"/>
      </c:valAx>
      <c:serAx>
        <c:axId val="1414106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uk-UA"/>
          </a:p>
        </c:txPr>
        <c:crossAx val="13794536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3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77DF2-A160-400D-9195-6EBC24F18FA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D52408E-943E-4B04-904D-1608D89D2F2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dirty="0" smtClean="0">
              <a:solidFill>
                <a:srgbClr val="004C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ОБ’ЄКТ</a:t>
          </a:r>
          <a:r>
            <a:rPr lang="uk-UA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uk-UA" sz="2400" b="1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фахова підготовка</a:t>
          </a:r>
          <a:r>
            <a:rPr lang="en-US" sz="2400" b="1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noProof="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майбутніх фахівців</a:t>
          </a:r>
          <a:r>
            <a:rPr lang="en-US" sz="2400" b="1" noProof="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дошкільної освіти до психолого-педагогічного супроводу розвитку дітей раннього віку</a:t>
          </a:r>
          <a:endParaRPr lang="ru-RU" sz="2400" b="1" dirty="0">
            <a:solidFill>
              <a:srgbClr val="42004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5292E3-5B5B-4596-B4F4-C7E6CB66F0BC}" type="parTrans" cxnId="{A1CAE427-4E86-414F-83CC-E0E550AE6400}">
      <dgm:prSet/>
      <dgm:spPr/>
      <dgm:t>
        <a:bodyPr/>
        <a:lstStyle/>
        <a:p>
          <a:endParaRPr lang="ru-RU" sz="2400"/>
        </a:p>
      </dgm:t>
    </dgm:pt>
    <dgm:pt modelId="{9E098647-BDE1-41C1-8CAB-07426CC4D843}" type="sibTrans" cxnId="{A1CAE427-4E86-414F-83CC-E0E550AE6400}">
      <dgm:prSet/>
      <dgm:spPr/>
      <dgm:t>
        <a:bodyPr/>
        <a:lstStyle/>
        <a:p>
          <a:endParaRPr lang="ru-RU" sz="2400"/>
        </a:p>
      </dgm:t>
    </dgm:pt>
    <dgm:pt modelId="{CBA006AD-C2D1-4DF1-9E9C-264881C201C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9F3FF"/>
        </a:solidFill>
        <a:ln>
          <a:solidFill>
            <a:srgbClr val="CC99FF"/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/>
          <a:r>
            <a:rPr lang="ru-RU" sz="2400" b="1" dirty="0" smtClean="0">
              <a:solidFill>
                <a:srgbClr val="004C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ПРЕДМЕТ</a:t>
          </a:r>
          <a:r>
            <a:rPr lang="ru-RU" sz="2400" b="1" dirty="0" smtClean="0">
              <a:solidFill>
                <a:srgbClr val="A51B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uk-UA" sz="2400" b="1" noProof="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змістово-методичне забезпечення підготовки майбутніх фахівців дошкільної освіти до психолого-педагогічного супроводу розвитку дітей раннього віку</a:t>
          </a:r>
          <a:endParaRPr lang="uk-UA" sz="2400" noProof="0" dirty="0">
            <a:solidFill>
              <a:srgbClr val="42004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120BB7-9930-4AF6-96F3-4A74ADDC862B}" type="parTrans" cxnId="{F97912B5-CFA0-49E0-B702-9F228035DD25}">
      <dgm:prSet/>
      <dgm:spPr/>
      <dgm:t>
        <a:bodyPr/>
        <a:lstStyle/>
        <a:p>
          <a:endParaRPr lang="ru-RU" sz="2400"/>
        </a:p>
      </dgm:t>
    </dgm:pt>
    <dgm:pt modelId="{FBA0ED24-1085-413E-8ED6-A3F5C28399A9}" type="sibTrans" cxnId="{F97912B5-CFA0-49E0-B702-9F228035DD25}">
      <dgm:prSet/>
      <dgm:spPr/>
      <dgm:t>
        <a:bodyPr/>
        <a:lstStyle/>
        <a:p>
          <a:endParaRPr lang="ru-RU" sz="2400"/>
        </a:p>
      </dgm:t>
    </dgm:pt>
    <dgm:pt modelId="{42727B5A-E201-4099-923D-79574A818E8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2400" b="1" dirty="0" smtClean="0">
              <a:solidFill>
                <a:srgbClr val="004C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МЕТА</a:t>
          </a:r>
          <a:r>
            <a:rPr lang="uk-UA" sz="2400" b="1" dirty="0" smtClean="0">
              <a:solidFill>
                <a:srgbClr val="A51B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uk-UA" sz="2400" b="1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розробити, обґрунтувати та експериментально перевірити змістово-методичне забезпечення підготовки студентів спеціальності 012 Дошкільна освіта до здійснення психолого-педагогічного супроводу розвитку дітей раннього віку в умовах освітнього процесу закладу вищої освіти</a:t>
          </a:r>
          <a:endParaRPr lang="uk-UA" sz="2400" b="1" dirty="0">
            <a:solidFill>
              <a:srgbClr val="42004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9D3A5-04CE-4FCE-990E-0BAEB6AE4910}" type="parTrans" cxnId="{248A0428-8562-47F5-A59C-7CCFB629180C}">
      <dgm:prSet/>
      <dgm:spPr/>
      <dgm:t>
        <a:bodyPr/>
        <a:lstStyle/>
        <a:p>
          <a:endParaRPr lang="uk-UA" sz="2400"/>
        </a:p>
      </dgm:t>
    </dgm:pt>
    <dgm:pt modelId="{8D90F66A-12A8-4970-BD8F-303AAD84B673}" type="sibTrans" cxnId="{248A0428-8562-47F5-A59C-7CCFB629180C}">
      <dgm:prSet/>
      <dgm:spPr/>
      <dgm:t>
        <a:bodyPr/>
        <a:lstStyle/>
        <a:p>
          <a:endParaRPr lang="uk-UA" sz="2400"/>
        </a:p>
      </dgm:t>
    </dgm:pt>
    <dgm:pt modelId="{F50666CD-62FC-4982-BE30-0B318730249A}" type="pres">
      <dgm:prSet presAssocID="{75B77DF2-A160-400D-9195-6EBC24F18F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671B0D-8E1D-47E3-BEF8-6B79259F3D11}" type="pres">
      <dgm:prSet presAssocID="{6D52408E-943E-4B04-904D-1608D89D2F2C}" presName="parentText" presStyleLbl="node1" presStyleIdx="0" presStyleCnt="3" custScaleY="582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05A3B-DBC6-4BE0-B114-999FAE132373}" type="pres">
      <dgm:prSet presAssocID="{9E098647-BDE1-41C1-8CAB-07426CC4D843}" presName="spacer" presStyleCnt="0"/>
      <dgm:spPr/>
    </dgm:pt>
    <dgm:pt modelId="{2D2630C2-19C7-42B5-BD07-32418C6F52A4}" type="pres">
      <dgm:prSet presAssocID="{CBA006AD-C2D1-4DF1-9E9C-264881C201CC}" presName="parentText" presStyleLbl="node1" presStyleIdx="1" presStyleCnt="3" custScaleX="99816" custScaleY="728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1A1B3-45AB-496C-B6F3-5A18A526D8E8}" type="pres">
      <dgm:prSet presAssocID="{FBA0ED24-1085-413E-8ED6-A3F5C28399A9}" presName="spacer" presStyleCnt="0"/>
      <dgm:spPr/>
    </dgm:pt>
    <dgm:pt modelId="{1563E89C-5CC7-43BC-9D49-9A6E6CBFD482}" type="pres">
      <dgm:prSet presAssocID="{42727B5A-E201-4099-923D-79574A818E8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B38A90D-8569-4C55-8CC4-49B57562A3DE}" type="presOf" srcId="{42727B5A-E201-4099-923D-79574A818E8F}" destId="{1563E89C-5CC7-43BC-9D49-9A6E6CBFD482}" srcOrd="0" destOrd="0" presId="urn:microsoft.com/office/officeart/2005/8/layout/vList2"/>
    <dgm:cxn modelId="{F97912B5-CFA0-49E0-B702-9F228035DD25}" srcId="{75B77DF2-A160-400D-9195-6EBC24F18FA4}" destId="{CBA006AD-C2D1-4DF1-9E9C-264881C201CC}" srcOrd="1" destOrd="0" parTransId="{36120BB7-9930-4AF6-96F3-4A74ADDC862B}" sibTransId="{FBA0ED24-1085-413E-8ED6-A3F5C28399A9}"/>
    <dgm:cxn modelId="{52D5ACB3-57CA-4B86-8727-4CB5E1A3430F}" type="presOf" srcId="{CBA006AD-C2D1-4DF1-9E9C-264881C201CC}" destId="{2D2630C2-19C7-42B5-BD07-32418C6F52A4}" srcOrd="0" destOrd="0" presId="urn:microsoft.com/office/officeart/2005/8/layout/vList2"/>
    <dgm:cxn modelId="{8A7285E9-5949-41C2-9F65-BE7E81777D0F}" type="presOf" srcId="{75B77DF2-A160-400D-9195-6EBC24F18FA4}" destId="{F50666CD-62FC-4982-BE30-0B318730249A}" srcOrd="0" destOrd="0" presId="urn:microsoft.com/office/officeart/2005/8/layout/vList2"/>
    <dgm:cxn modelId="{A1CAE427-4E86-414F-83CC-E0E550AE6400}" srcId="{75B77DF2-A160-400D-9195-6EBC24F18FA4}" destId="{6D52408E-943E-4B04-904D-1608D89D2F2C}" srcOrd="0" destOrd="0" parTransId="{085292E3-5B5B-4596-B4F4-C7E6CB66F0BC}" sibTransId="{9E098647-BDE1-41C1-8CAB-07426CC4D843}"/>
    <dgm:cxn modelId="{248A0428-8562-47F5-A59C-7CCFB629180C}" srcId="{75B77DF2-A160-400D-9195-6EBC24F18FA4}" destId="{42727B5A-E201-4099-923D-79574A818E8F}" srcOrd="2" destOrd="0" parTransId="{2CC9D3A5-04CE-4FCE-990E-0BAEB6AE4910}" sibTransId="{8D90F66A-12A8-4970-BD8F-303AAD84B673}"/>
    <dgm:cxn modelId="{CACEC49B-FD42-4EB4-B57C-CF472E03D48C}" type="presOf" srcId="{6D52408E-943E-4B04-904D-1608D89D2F2C}" destId="{75671B0D-8E1D-47E3-BEF8-6B79259F3D11}" srcOrd="0" destOrd="0" presId="urn:microsoft.com/office/officeart/2005/8/layout/vList2"/>
    <dgm:cxn modelId="{E637072E-7A06-4E11-94FA-78A5040A4EF5}" type="presParOf" srcId="{F50666CD-62FC-4982-BE30-0B318730249A}" destId="{75671B0D-8E1D-47E3-BEF8-6B79259F3D11}" srcOrd="0" destOrd="0" presId="urn:microsoft.com/office/officeart/2005/8/layout/vList2"/>
    <dgm:cxn modelId="{6D8EA33B-14BB-4941-9A0C-9F421543247F}" type="presParOf" srcId="{F50666CD-62FC-4982-BE30-0B318730249A}" destId="{9B605A3B-DBC6-4BE0-B114-999FAE132373}" srcOrd="1" destOrd="0" presId="urn:microsoft.com/office/officeart/2005/8/layout/vList2"/>
    <dgm:cxn modelId="{5F21E413-3645-4445-9223-BC9CB70E2490}" type="presParOf" srcId="{F50666CD-62FC-4982-BE30-0B318730249A}" destId="{2D2630C2-19C7-42B5-BD07-32418C6F52A4}" srcOrd="2" destOrd="0" presId="urn:microsoft.com/office/officeart/2005/8/layout/vList2"/>
    <dgm:cxn modelId="{CF33138F-B59F-4B36-85FD-8668EB019654}" type="presParOf" srcId="{F50666CD-62FC-4982-BE30-0B318730249A}" destId="{4A81A1B3-45AB-496C-B6F3-5A18A526D8E8}" srcOrd="3" destOrd="0" presId="urn:microsoft.com/office/officeart/2005/8/layout/vList2"/>
    <dgm:cxn modelId="{3E7D08CA-CEF4-4A6A-82AA-A48C95509186}" type="presParOf" srcId="{F50666CD-62FC-4982-BE30-0B318730249A}" destId="{1563E89C-5CC7-43BC-9D49-9A6E6CBFD482}" srcOrd="4" destOrd="0" presId="urn:microsoft.com/office/officeart/2005/8/layout/vList2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FC9DA0-312A-469D-ABBE-BE020AEFB63D}" type="doc">
      <dgm:prSet loTypeId="urn:microsoft.com/office/officeart/2005/8/layout/hList7" loCatId="list" qsTypeId="urn:microsoft.com/office/officeart/2005/8/quickstyle/3d3" qsCatId="3D" csTypeId="urn:microsoft.com/office/officeart/2005/8/colors/accent1_2" csCatId="accent1" phldr="1"/>
      <dgm:spPr/>
    </dgm:pt>
    <dgm:pt modelId="{CBBBB298-80A1-4978-BD15-9380BC9F2042}">
      <dgm:prSet phldrT="[Текст]"/>
      <dgm:spPr>
        <a:solidFill>
          <a:srgbClr val="EEF7D9"/>
        </a:solidFill>
      </dgm:spPr>
      <dgm:t>
        <a:bodyPr/>
        <a:lstStyle/>
        <a:p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 етап</a:t>
          </a:r>
        </a:p>
        <a:p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Аналітико-констатувальний</a:t>
          </a:r>
        </a:p>
        <a:p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(2021-2022 рр.)</a:t>
          </a:r>
          <a:endParaRPr lang="uk-UA" b="1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CEBA3D-D654-4886-962D-DC3E2028E532}" type="parTrans" cxnId="{6B631B43-0FEF-42E6-9DD3-D909AD140492}">
      <dgm:prSet/>
      <dgm:spPr/>
      <dgm:t>
        <a:bodyPr/>
        <a:lstStyle/>
        <a:p>
          <a:endParaRPr lang="uk-UA"/>
        </a:p>
      </dgm:t>
    </dgm:pt>
    <dgm:pt modelId="{26F57D07-F23F-47ED-B493-993CF7BC53C1}" type="sibTrans" cxnId="{6B631B43-0FEF-42E6-9DD3-D909AD140492}">
      <dgm:prSet/>
      <dgm:spPr/>
      <dgm:t>
        <a:bodyPr/>
        <a:lstStyle/>
        <a:p>
          <a:endParaRPr lang="uk-UA"/>
        </a:p>
      </dgm:t>
    </dgm:pt>
    <dgm:pt modelId="{A0252FEA-51F9-4541-B0AA-4C30E8021C4B}">
      <dgm:prSet phldrT="[Текст]"/>
      <dgm:spPr>
        <a:solidFill>
          <a:srgbClr val="F9F3FF"/>
        </a:solidFill>
      </dgm:spPr>
      <dgm:t>
        <a:bodyPr/>
        <a:lstStyle/>
        <a:p>
          <a:pPr>
            <a:spcAft>
              <a:spcPts val="800"/>
            </a:spcAft>
          </a:pPr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ІІ етап</a:t>
          </a:r>
        </a:p>
        <a:p>
          <a:pPr>
            <a:spcAft>
              <a:spcPts val="800"/>
            </a:spcAft>
          </a:pPr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Прогностично-моделювальний</a:t>
          </a:r>
        </a:p>
        <a:p>
          <a:pPr>
            <a:spcAft>
              <a:spcPts val="800"/>
            </a:spcAft>
          </a:pPr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(2023-2024 рр.)</a:t>
          </a:r>
          <a:endParaRPr lang="uk-UA" b="1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03D5F0-A138-4CBD-8E10-ED2BDDC66CF8}" type="parTrans" cxnId="{23A3921D-8E43-429E-8A20-389226323A06}">
      <dgm:prSet/>
      <dgm:spPr/>
      <dgm:t>
        <a:bodyPr/>
        <a:lstStyle/>
        <a:p>
          <a:endParaRPr lang="uk-UA"/>
        </a:p>
      </dgm:t>
    </dgm:pt>
    <dgm:pt modelId="{DBF6749F-767E-4ACA-B2F7-325CC642D5C0}" type="sibTrans" cxnId="{23A3921D-8E43-429E-8A20-389226323A06}">
      <dgm:prSet/>
      <dgm:spPr/>
      <dgm:t>
        <a:bodyPr/>
        <a:lstStyle/>
        <a:p>
          <a:endParaRPr lang="uk-UA"/>
        </a:p>
      </dgm:t>
    </dgm:pt>
    <dgm:pt modelId="{3E716078-0696-41B7-BA7E-2CC9D8BACE1E}">
      <dgm:prSet phldrT="[Текст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ІІІ етап</a:t>
          </a:r>
        </a:p>
        <a:p>
          <a:r>
            <a:rPr lang="uk-UA" b="1" dirty="0" err="1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Узагальнювально</a:t>
          </a:r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-рефлексійний</a:t>
          </a:r>
        </a:p>
        <a:p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(2025-2026 рр.)</a:t>
          </a:r>
          <a:endParaRPr lang="uk-UA" b="1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9EA6C-6508-436A-96EA-CCDC22389541}" type="parTrans" cxnId="{D25C5DD5-2AFA-45F1-B4F2-EB0856E44A39}">
      <dgm:prSet/>
      <dgm:spPr/>
      <dgm:t>
        <a:bodyPr/>
        <a:lstStyle/>
        <a:p>
          <a:endParaRPr lang="uk-UA"/>
        </a:p>
      </dgm:t>
    </dgm:pt>
    <dgm:pt modelId="{84E1CCF5-80E7-43BF-9619-7FE2F769311E}" type="sibTrans" cxnId="{D25C5DD5-2AFA-45F1-B4F2-EB0856E44A39}">
      <dgm:prSet/>
      <dgm:spPr/>
      <dgm:t>
        <a:bodyPr/>
        <a:lstStyle/>
        <a:p>
          <a:endParaRPr lang="uk-UA"/>
        </a:p>
      </dgm:t>
    </dgm:pt>
    <dgm:pt modelId="{CC468907-FAE7-47DD-B771-88D271C0B057}" type="pres">
      <dgm:prSet presAssocID="{C8FC9DA0-312A-469D-ABBE-BE020AEFB63D}" presName="Name0" presStyleCnt="0">
        <dgm:presLayoutVars>
          <dgm:dir/>
          <dgm:resizeHandles val="exact"/>
        </dgm:presLayoutVars>
      </dgm:prSet>
      <dgm:spPr/>
    </dgm:pt>
    <dgm:pt modelId="{0EBD1876-8599-459A-B5E1-79060A8A1527}" type="pres">
      <dgm:prSet presAssocID="{C8FC9DA0-312A-469D-ABBE-BE020AEFB63D}" presName="fgShape" presStyleLbl="fgShp" presStyleIdx="0" presStyleCnt="1"/>
      <dgm:spPr/>
    </dgm:pt>
    <dgm:pt modelId="{68A72ACF-C394-42BD-B192-77B2B50BC88B}" type="pres">
      <dgm:prSet presAssocID="{C8FC9DA0-312A-469D-ABBE-BE020AEFB63D}" presName="linComp" presStyleCnt="0"/>
      <dgm:spPr/>
    </dgm:pt>
    <dgm:pt modelId="{1F9BF24B-339F-4455-84C6-F8C1DBDB0F94}" type="pres">
      <dgm:prSet presAssocID="{CBBBB298-80A1-4978-BD15-9380BC9F2042}" presName="compNode" presStyleCnt="0"/>
      <dgm:spPr/>
    </dgm:pt>
    <dgm:pt modelId="{09BC0601-D1EC-4A69-ABCA-CCF5959D5DB5}" type="pres">
      <dgm:prSet presAssocID="{CBBBB298-80A1-4978-BD15-9380BC9F2042}" presName="bkgdShape" presStyleLbl="node1" presStyleIdx="0" presStyleCnt="3"/>
      <dgm:spPr/>
      <dgm:t>
        <a:bodyPr/>
        <a:lstStyle/>
        <a:p>
          <a:endParaRPr lang="uk-UA"/>
        </a:p>
      </dgm:t>
    </dgm:pt>
    <dgm:pt modelId="{7736C981-05BD-485A-AA72-41A1EB777238}" type="pres">
      <dgm:prSet presAssocID="{CBBBB298-80A1-4978-BD15-9380BC9F204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FCEABC-3E5F-4154-9178-3F815673BD92}" type="pres">
      <dgm:prSet presAssocID="{CBBBB298-80A1-4978-BD15-9380BC9F2042}" presName="invisiNode" presStyleLbl="node1" presStyleIdx="0" presStyleCnt="3"/>
      <dgm:spPr/>
    </dgm:pt>
    <dgm:pt modelId="{ABDF3A89-AF2E-47AB-AD0A-49F5F6A18E6D}" type="pres">
      <dgm:prSet presAssocID="{CBBBB298-80A1-4978-BD15-9380BC9F204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99BF903-CEE6-4C1B-8908-5ED76AF136CC}" type="pres">
      <dgm:prSet presAssocID="{26F57D07-F23F-47ED-B493-993CF7BC53C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B8294C28-4CD3-44C0-B809-FC638F04D238}" type="pres">
      <dgm:prSet presAssocID="{A0252FEA-51F9-4541-B0AA-4C30E8021C4B}" presName="compNode" presStyleCnt="0"/>
      <dgm:spPr/>
    </dgm:pt>
    <dgm:pt modelId="{D990463F-BA8C-4287-B369-268DCC4AD408}" type="pres">
      <dgm:prSet presAssocID="{A0252FEA-51F9-4541-B0AA-4C30E8021C4B}" presName="bkgdShape" presStyleLbl="node1" presStyleIdx="1" presStyleCnt="3"/>
      <dgm:spPr/>
      <dgm:t>
        <a:bodyPr/>
        <a:lstStyle/>
        <a:p>
          <a:endParaRPr lang="uk-UA"/>
        </a:p>
      </dgm:t>
    </dgm:pt>
    <dgm:pt modelId="{114B26CA-8872-40E2-B40D-68CE0439ADE5}" type="pres">
      <dgm:prSet presAssocID="{A0252FEA-51F9-4541-B0AA-4C30E8021C4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5A330C-AA80-4587-B896-A9FFD703EE3A}" type="pres">
      <dgm:prSet presAssocID="{A0252FEA-51F9-4541-B0AA-4C30E8021C4B}" presName="invisiNode" presStyleLbl="node1" presStyleIdx="1" presStyleCnt="3"/>
      <dgm:spPr/>
    </dgm:pt>
    <dgm:pt modelId="{6EE44DF9-DBEA-4890-9AEA-C9048766BC57}" type="pres">
      <dgm:prSet presAssocID="{A0252FEA-51F9-4541-B0AA-4C30E8021C4B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E6EA296-EFA2-444E-8A8A-E94905F20BEF}" type="pres">
      <dgm:prSet presAssocID="{DBF6749F-767E-4ACA-B2F7-325CC642D5C0}" presName="sibTrans" presStyleLbl="sibTrans2D1" presStyleIdx="0" presStyleCnt="0"/>
      <dgm:spPr/>
      <dgm:t>
        <a:bodyPr/>
        <a:lstStyle/>
        <a:p>
          <a:endParaRPr lang="uk-UA"/>
        </a:p>
      </dgm:t>
    </dgm:pt>
    <dgm:pt modelId="{D17067EA-1140-45CB-A02E-7B0F450932E8}" type="pres">
      <dgm:prSet presAssocID="{3E716078-0696-41B7-BA7E-2CC9D8BACE1E}" presName="compNode" presStyleCnt="0"/>
      <dgm:spPr/>
    </dgm:pt>
    <dgm:pt modelId="{53876275-D983-496B-945F-34A0F0565FFB}" type="pres">
      <dgm:prSet presAssocID="{3E716078-0696-41B7-BA7E-2CC9D8BACE1E}" presName="bkgdShape" presStyleLbl="node1" presStyleIdx="2" presStyleCnt="3"/>
      <dgm:spPr/>
      <dgm:t>
        <a:bodyPr/>
        <a:lstStyle/>
        <a:p>
          <a:endParaRPr lang="uk-UA"/>
        </a:p>
      </dgm:t>
    </dgm:pt>
    <dgm:pt modelId="{80C745FF-C4E7-4462-B753-0EAE1D325764}" type="pres">
      <dgm:prSet presAssocID="{3E716078-0696-41B7-BA7E-2CC9D8BACE1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5671CA-12AF-4CE0-9578-C174B15BA383}" type="pres">
      <dgm:prSet presAssocID="{3E716078-0696-41B7-BA7E-2CC9D8BACE1E}" presName="invisiNode" presStyleLbl="node1" presStyleIdx="2" presStyleCnt="3"/>
      <dgm:spPr/>
    </dgm:pt>
    <dgm:pt modelId="{111629E7-94D4-49AD-A849-4A55365C669E}" type="pres">
      <dgm:prSet presAssocID="{3E716078-0696-41B7-BA7E-2CC9D8BACE1E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4FBF49C-A5FD-4980-AAEC-7E8C3CA97E7F}" type="presOf" srcId="{CBBBB298-80A1-4978-BD15-9380BC9F2042}" destId="{7736C981-05BD-485A-AA72-41A1EB777238}" srcOrd="1" destOrd="0" presId="urn:microsoft.com/office/officeart/2005/8/layout/hList7"/>
    <dgm:cxn modelId="{D25C5DD5-2AFA-45F1-B4F2-EB0856E44A39}" srcId="{C8FC9DA0-312A-469D-ABBE-BE020AEFB63D}" destId="{3E716078-0696-41B7-BA7E-2CC9D8BACE1E}" srcOrd="2" destOrd="0" parTransId="{DA09EA6C-6508-436A-96EA-CCDC22389541}" sibTransId="{84E1CCF5-80E7-43BF-9619-7FE2F769311E}"/>
    <dgm:cxn modelId="{7999C6F2-C213-4085-93B4-71FEE73BB7AD}" type="presOf" srcId="{26F57D07-F23F-47ED-B493-993CF7BC53C1}" destId="{599BF903-CEE6-4C1B-8908-5ED76AF136CC}" srcOrd="0" destOrd="0" presId="urn:microsoft.com/office/officeart/2005/8/layout/hList7"/>
    <dgm:cxn modelId="{A0D003D0-6156-432E-9F98-3D2A53BC077C}" type="presOf" srcId="{A0252FEA-51F9-4541-B0AA-4C30E8021C4B}" destId="{114B26CA-8872-40E2-B40D-68CE0439ADE5}" srcOrd="1" destOrd="0" presId="urn:microsoft.com/office/officeart/2005/8/layout/hList7"/>
    <dgm:cxn modelId="{2FC6322A-2609-4114-BEF0-BE9982CCB7FE}" type="presOf" srcId="{DBF6749F-767E-4ACA-B2F7-325CC642D5C0}" destId="{2E6EA296-EFA2-444E-8A8A-E94905F20BEF}" srcOrd="0" destOrd="0" presId="urn:microsoft.com/office/officeart/2005/8/layout/hList7"/>
    <dgm:cxn modelId="{896D0DBB-DDE7-449E-B5A5-B44400F5FD62}" type="presOf" srcId="{CBBBB298-80A1-4978-BD15-9380BC9F2042}" destId="{09BC0601-D1EC-4A69-ABCA-CCF5959D5DB5}" srcOrd="0" destOrd="0" presId="urn:microsoft.com/office/officeart/2005/8/layout/hList7"/>
    <dgm:cxn modelId="{3E361F10-FBA1-461C-AA64-45632423F59C}" type="presOf" srcId="{3E716078-0696-41B7-BA7E-2CC9D8BACE1E}" destId="{53876275-D983-496B-945F-34A0F0565FFB}" srcOrd="0" destOrd="0" presId="urn:microsoft.com/office/officeart/2005/8/layout/hList7"/>
    <dgm:cxn modelId="{789B6A0F-BD4A-43A8-8D89-5CB94AC4FC5C}" type="presOf" srcId="{3E716078-0696-41B7-BA7E-2CC9D8BACE1E}" destId="{80C745FF-C4E7-4462-B753-0EAE1D325764}" srcOrd="1" destOrd="0" presId="urn:microsoft.com/office/officeart/2005/8/layout/hList7"/>
    <dgm:cxn modelId="{23A3921D-8E43-429E-8A20-389226323A06}" srcId="{C8FC9DA0-312A-469D-ABBE-BE020AEFB63D}" destId="{A0252FEA-51F9-4541-B0AA-4C30E8021C4B}" srcOrd="1" destOrd="0" parTransId="{8003D5F0-A138-4CBD-8E10-ED2BDDC66CF8}" sibTransId="{DBF6749F-767E-4ACA-B2F7-325CC642D5C0}"/>
    <dgm:cxn modelId="{6B631B43-0FEF-42E6-9DD3-D909AD140492}" srcId="{C8FC9DA0-312A-469D-ABBE-BE020AEFB63D}" destId="{CBBBB298-80A1-4978-BD15-9380BC9F2042}" srcOrd="0" destOrd="0" parTransId="{0FCEBA3D-D654-4886-962D-DC3E2028E532}" sibTransId="{26F57D07-F23F-47ED-B493-993CF7BC53C1}"/>
    <dgm:cxn modelId="{72251B9D-DF15-48DE-912F-93D8570305F4}" type="presOf" srcId="{C8FC9DA0-312A-469D-ABBE-BE020AEFB63D}" destId="{CC468907-FAE7-47DD-B771-88D271C0B057}" srcOrd="0" destOrd="0" presId="urn:microsoft.com/office/officeart/2005/8/layout/hList7"/>
    <dgm:cxn modelId="{7467D92C-2D3E-455B-8214-A861761AAD39}" type="presOf" srcId="{A0252FEA-51F9-4541-B0AA-4C30E8021C4B}" destId="{D990463F-BA8C-4287-B369-268DCC4AD408}" srcOrd="0" destOrd="0" presId="urn:microsoft.com/office/officeart/2005/8/layout/hList7"/>
    <dgm:cxn modelId="{3E151120-3875-41C3-9D17-B046F5DB353D}" type="presParOf" srcId="{CC468907-FAE7-47DD-B771-88D271C0B057}" destId="{0EBD1876-8599-459A-B5E1-79060A8A1527}" srcOrd="0" destOrd="0" presId="urn:microsoft.com/office/officeart/2005/8/layout/hList7"/>
    <dgm:cxn modelId="{3DB160A9-0467-4848-B560-661AD9368C71}" type="presParOf" srcId="{CC468907-FAE7-47DD-B771-88D271C0B057}" destId="{68A72ACF-C394-42BD-B192-77B2B50BC88B}" srcOrd="1" destOrd="0" presId="urn:microsoft.com/office/officeart/2005/8/layout/hList7"/>
    <dgm:cxn modelId="{86EF6261-40AA-458E-89FA-EF7ACC4E1983}" type="presParOf" srcId="{68A72ACF-C394-42BD-B192-77B2B50BC88B}" destId="{1F9BF24B-339F-4455-84C6-F8C1DBDB0F94}" srcOrd="0" destOrd="0" presId="urn:microsoft.com/office/officeart/2005/8/layout/hList7"/>
    <dgm:cxn modelId="{6570457A-96FF-40E1-BE47-F2D50391DAD1}" type="presParOf" srcId="{1F9BF24B-339F-4455-84C6-F8C1DBDB0F94}" destId="{09BC0601-D1EC-4A69-ABCA-CCF5959D5DB5}" srcOrd="0" destOrd="0" presId="urn:microsoft.com/office/officeart/2005/8/layout/hList7"/>
    <dgm:cxn modelId="{42F2C389-D327-4E8B-9A67-A869004B6E24}" type="presParOf" srcId="{1F9BF24B-339F-4455-84C6-F8C1DBDB0F94}" destId="{7736C981-05BD-485A-AA72-41A1EB777238}" srcOrd="1" destOrd="0" presId="urn:microsoft.com/office/officeart/2005/8/layout/hList7"/>
    <dgm:cxn modelId="{55F0CAAB-5B49-4BDE-BE9F-D0405BE63519}" type="presParOf" srcId="{1F9BF24B-339F-4455-84C6-F8C1DBDB0F94}" destId="{32FCEABC-3E5F-4154-9178-3F815673BD92}" srcOrd="2" destOrd="0" presId="urn:microsoft.com/office/officeart/2005/8/layout/hList7"/>
    <dgm:cxn modelId="{8368FEC4-7B5B-4A29-B363-1D8EBA35B83B}" type="presParOf" srcId="{1F9BF24B-339F-4455-84C6-F8C1DBDB0F94}" destId="{ABDF3A89-AF2E-47AB-AD0A-49F5F6A18E6D}" srcOrd="3" destOrd="0" presId="urn:microsoft.com/office/officeart/2005/8/layout/hList7"/>
    <dgm:cxn modelId="{3210421A-432B-4783-A5A4-06C473FACAA3}" type="presParOf" srcId="{68A72ACF-C394-42BD-B192-77B2B50BC88B}" destId="{599BF903-CEE6-4C1B-8908-5ED76AF136CC}" srcOrd="1" destOrd="0" presId="urn:microsoft.com/office/officeart/2005/8/layout/hList7"/>
    <dgm:cxn modelId="{6C99F062-BD4F-4F94-BDB3-E8D5F9FDCA7A}" type="presParOf" srcId="{68A72ACF-C394-42BD-B192-77B2B50BC88B}" destId="{B8294C28-4CD3-44C0-B809-FC638F04D238}" srcOrd="2" destOrd="0" presId="urn:microsoft.com/office/officeart/2005/8/layout/hList7"/>
    <dgm:cxn modelId="{7A92508E-340C-4A76-A55C-2C0840F4D1AA}" type="presParOf" srcId="{B8294C28-4CD3-44C0-B809-FC638F04D238}" destId="{D990463F-BA8C-4287-B369-268DCC4AD408}" srcOrd="0" destOrd="0" presId="urn:microsoft.com/office/officeart/2005/8/layout/hList7"/>
    <dgm:cxn modelId="{F0A9D8DE-0AD2-4839-98B9-442E8B14BA5E}" type="presParOf" srcId="{B8294C28-4CD3-44C0-B809-FC638F04D238}" destId="{114B26CA-8872-40E2-B40D-68CE0439ADE5}" srcOrd="1" destOrd="0" presId="urn:microsoft.com/office/officeart/2005/8/layout/hList7"/>
    <dgm:cxn modelId="{AF9B975B-E6D8-42EA-950D-C220E3231663}" type="presParOf" srcId="{B8294C28-4CD3-44C0-B809-FC638F04D238}" destId="{6E5A330C-AA80-4587-B896-A9FFD703EE3A}" srcOrd="2" destOrd="0" presId="urn:microsoft.com/office/officeart/2005/8/layout/hList7"/>
    <dgm:cxn modelId="{622F8EB1-07E8-4D93-9B36-3FF1DF63BE4A}" type="presParOf" srcId="{B8294C28-4CD3-44C0-B809-FC638F04D238}" destId="{6EE44DF9-DBEA-4890-9AEA-C9048766BC57}" srcOrd="3" destOrd="0" presId="urn:microsoft.com/office/officeart/2005/8/layout/hList7"/>
    <dgm:cxn modelId="{9A6D4842-57E0-4DF8-B830-FC00B1DF948B}" type="presParOf" srcId="{68A72ACF-C394-42BD-B192-77B2B50BC88B}" destId="{2E6EA296-EFA2-444E-8A8A-E94905F20BEF}" srcOrd="3" destOrd="0" presId="urn:microsoft.com/office/officeart/2005/8/layout/hList7"/>
    <dgm:cxn modelId="{7BE3FB0C-5A76-40D5-87BA-80BE3FA4C8CD}" type="presParOf" srcId="{68A72ACF-C394-42BD-B192-77B2B50BC88B}" destId="{D17067EA-1140-45CB-A02E-7B0F450932E8}" srcOrd="4" destOrd="0" presId="urn:microsoft.com/office/officeart/2005/8/layout/hList7"/>
    <dgm:cxn modelId="{B3E8F0D6-D0CB-442F-BCD5-A7204D90B29A}" type="presParOf" srcId="{D17067EA-1140-45CB-A02E-7B0F450932E8}" destId="{53876275-D983-496B-945F-34A0F0565FFB}" srcOrd="0" destOrd="0" presId="urn:microsoft.com/office/officeart/2005/8/layout/hList7"/>
    <dgm:cxn modelId="{782FD5C2-BC4B-433F-BE9D-CD1A96D1592D}" type="presParOf" srcId="{D17067EA-1140-45CB-A02E-7B0F450932E8}" destId="{80C745FF-C4E7-4462-B753-0EAE1D325764}" srcOrd="1" destOrd="0" presId="urn:microsoft.com/office/officeart/2005/8/layout/hList7"/>
    <dgm:cxn modelId="{F26FF53D-02A9-46DD-AA01-FA7E1FAF0C1A}" type="presParOf" srcId="{D17067EA-1140-45CB-A02E-7B0F450932E8}" destId="{745671CA-12AF-4CE0-9578-C174B15BA383}" srcOrd="2" destOrd="0" presId="urn:microsoft.com/office/officeart/2005/8/layout/hList7"/>
    <dgm:cxn modelId="{F0EE1E10-1355-4F24-8A71-F3FF789AD684}" type="presParOf" srcId="{D17067EA-1140-45CB-A02E-7B0F450932E8}" destId="{111629E7-94D4-49AD-A849-4A55365C669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FC9DA0-312A-469D-ABBE-BE020AEFB63D}" type="doc">
      <dgm:prSet loTypeId="urn:microsoft.com/office/officeart/2005/8/layout/hList7" loCatId="list" qsTypeId="urn:microsoft.com/office/officeart/2005/8/quickstyle/3d3" qsCatId="3D" csTypeId="urn:microsoft.com/office/officeart/2005/8/colors/accent1_2" csCatId="accent1" phldr="1"/>
      <dgm:spPr/>
    </dgm:pt>
    <dgm:pt modelId="{CBBBB298-80A1-4978-BD15-9380BC9F2042}">
      <dgm:prSet phldrT="[Текст]"/>
      <dgm:spPr>
        <a:solidFill>
          <a:srgbClr val="EEF7D9"/>
        </a:solidFill>
      </dgm:spPr>
      <dgm:t>
        <a:bodyPr/>
        <a:lstStyle/>
        <a:p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 етап</a:t>
          </a:r>
        </a:p>
        <a:p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Аналітико-констатувальний</a:t>
          </a:r>
        </a:p>
        <a:p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(2021-2022 рр.)</a:t>
          </a:r>
          <a:endParaRPr lang="uk-UA" b="1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CEBA3D-D654-4886-962D-DC3E2028E532}" type="parTrans" cxnId="{6B631B43-0FEF-42E6-9DD3-D909AD140492}">
      <dgm:prSet/>
      <dgm:spPr/>
      <dgm:t>
        <a:bodyPr/>
        <a:lstStyle/>
        <a:p>
          <a:endParaRPr lang="uk-UA"/>
        </a:p>
      </dgm:t>
    </dgm:pt>
    <dgm:pt modelId="{26F57D07-F23F-47ED-B493-993CF7BC53C1}" type="sibTrans" cxnId="{6B631B43-0FEF-42E6-9DD3-D909AD140492}">
      <dgm:prSet/>
      <dgm:spPr/>
      <dgm:t>
        <a:bodyPr/>
        <a:lstStyle/>
        <a:p>
          <a:endParaRPr lang="uk-UA"/>
        </a:p>
      </dgm:t>
    </dgm:pt>
    <dgm:pt modelId="{CC468907-FAE7-47DD-B771-88D271C0B057}" type="pres">
      <dgm:prSet presAssocID="{C8FC9DA0-312A-469D-ABBE-BE020AEFB63D}" presName="Name0" presStyleCnt="0">
        <dgm:presLayoutVars>
          <dgm:dir/>
          <dgm:resizeHandles val="exact"/>
        </dgm:presLayoutVars>
      </dgm:prSet>
      <dgm:spPr/>
    </dgm:pt>
    <dgm:pt modelId="{0EBD1876-8599-459A-B5E1-79060A8A1527}" type="pres">
      <dgm:prSet presAssocID="{C8FC9DA0-312A-469D-ABBE-BE020AEFB63D}" presName="fgShape" presStyleLbl="fgShp" presStyleIdx="0" presStyleCnt="1"/>
      <dgm:spPr/>
    </dgm:pt>
    <dgm:pt modelId="{68A72ACF-C394-42BD-B192-77B2B50BC88B}" type="pres">
      <dgm:prSet presAssocID="{C8FC9DA0-312A-469D-ABBE-BE020AEFB63D}" presName="linComp" presStyleCnt="0"/>
      <dgm:spPr/>
    </dgm:pt>
    <dgm:pt modelId="{1F9BF24B-339F-4455-84C6-F8C1DBDB0F94}" type="pres">
      <dgm:prSet presAssocID="{CBBBB298-80A1-4978-BD15-9380BC9F2042}" presName="compNode" presStyleCnt="0"/>
      <dgm:spPr/>
    </dgm:pt>
    <dgm:pt modelId="{09BC0601-D1EC-4A69-ABCA-CCF5959D5DB5}" type="pres">
      <dgm:prSet presAssocID="{CBBBB298-80A1-4978-BD15-9380BC9F2042}" presName="bkgdShape" presStyleLbl="node1" presStyleIdx="0" presStyleCnt="1"/>
      <dgm:spPr/>
      <dgm:t>
        <a:bodyPr/>
        <a:lstStyle/>
        <a:p>
          <a:endParaRPr lang="uk-UA"/>
        </a:p>
      </dgm:t>
    </dgm:pt>
    <dgm:pt modelId="{7736C981-05BD-485A-AA72-41A1EB777238}" type="pres">
      <dgm:prSet presAssocID="{CBBBB298-80A1-4978-BD15-9380BC9F2042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FCEABC-3E5F-4154-9178-3F815673BD92}" type="pres">
      <dgm:prSet presAssocID="{CBBBB298-80A1-4978-BD15-9380BC9F2042}" presName="invisiNode" presStyleLbl="node1" presStyleIdx="0" presStyleCnt="1"/>
      <dgm:spPr/>
    </dgm:pt>
    <dgm:pt modelId="{ABDF3A89-AF2E-47AB-AD0A-49F5F6A18E6D}" type="pres">
      <dgm:prSet presAssocID="{CBBBB298-80A1-4978-BD15-9380BC9F2042}" presName="imagNode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907190E6-8E32-4F8C-9152-22454BB2A75E}" type="presOf" srcId="{CBBBB298-80A1-4978-BD15-9380BC9F2042}" destId="{09BC0601-D1EC-4A69-ABCA-CCF5959D5DB5}" srcOrd="0" destOrd="0" presId="urn:microsoft.com/office/officeart/2005/8/layout/hList7"/>
    <dgm:cxn modelId="{03F3617F-336A-41F8-9230-B225810CF877}" type="presOf" srcId="{C8FC9DA0-312A-469D-ABBE-BE020AEFB63D}" destId="{CC468907-FAE7-47DD-B771-88D271C0B057}" srcOrd="0" destOrd="0" presId="urn:microsoft.com/office/officeart/2005/8/layout/hList7"/>
    <dgm:cxn modelId="{6B631B43-0FEF-42E6-9DD3-D909AD140492}" srcId="{C8FC9DA0-312A-469D-ABBE-BE020AEFB63D}" destId="{CBBBB298-80A1-4978-BD15-9380BC9F2042}" srcOrd="0" destOrd="0" parTransId="{0FCEBA3D-D654-4886-962D-DC3E2028E532}" sibTransId="{26F57D07-F23F-47ED-B493-993CF7BC53C1}"/>
    <dgm:cxn modelId="{BDDBEC48-AB32-49DC-81DA-F6B2CE8079FE}" type="presOf" srcId="{CBBBB298-80A1-4978-BD15-9380BC9F2042}" destId="{7736C981-05BD-485A-AA72-41A1EB777238}" srcOrd="1" destOrd="0" presId="urn:microsoft.com/office/officeart/2005/8/layout/hList7"/>
    <dgm:cxn modelId="{BA4A9EBA-85AD-4F0D-8018-50DA7E920DC5}" type="presParOf" srcId="{CC468907-FAE7-47DD-B771-88D271C0B057}" destId="{0EBD1876-8599-459A-B5E1-79060A8A1527}" srcOrd="0" destOrd="0" presId="urn:microsoft.com/office/officeart/2005/8/layout/hList7"/>
    <dgm:cxn modelId="{2C84698B-265F-4C55-9393-49A1699EE140}" type="presParOf" srcId="{CC468907-FAE7-47DD-B771-88D271C0B057}" destId="{68A72ACF-C394-42BD-B192-77B2B50BC88B}" srcOrd="1" destOrd="0" presId="urn:microsoft.com/office/officeart/2005/8/layout/hList7"/>
    <dgm:cxn modelId="{9901B129-DB0D-4DF6-A75B-50574CCD65CE}" type="presParOf" srcId="{68A72ACF-C394-42BD-B192-77B2B50BC88B}" destId="{1F9BF24B-339F-4455-84C6-F8C1DBDB0F94}" srcOrd="0" destOrd="0" presId="urn:microsoft.com/office/officeart/2005/8/layout/hList7"/>
    <dgm:cxn modelId="{170FB794-1973-49BA-9F5F-A890EFD05565}" type="presParOf" srcId="{1F9BF24B-339F-4455-84C6-F8C1DBDB0F94}" destId="{09BC0601-D1EC-4A69-ABCA-CCF5959D5DB5}" srcOrd="0" destOrd="0" presId="urn:microsoft.com/office/officeart/2005/8/layout/hList7"/>
    <dgm:cxn modelId="{E8BE53B3-7BFE-4FB7-B5D6-E76FC8F5C823}" type="presParOf" srcId="{1F9BF24B-339F-4455-84C6-F8C1DBDB0F94}" destId="{7736C981-05BD-485A-AA72-41A1EB777238}" srcOrd="1" destOrd="0" presId="urn:microsoft.com/office/officeart/2005/8/layout/hList7"/>
    <dgm:cxn modelId="{97E8F259-29C9-4A69-B133-2011653E28AB}" type="presParOf" srcId="{1F9BF24B-339F-4455-84C6-F8C1DBDB0F94}" destId="{32FCEABC-3E5F-4154-9178-3F815673BD92}" srcOrd="2" destOrd="0" presId="urn:microsoft.com/office/officeart/2005/8/layout/hList7"/>
    <dgm:cxn modelId="{D04D9906-3EF8-498D-99CE-739C7BDC01FD}" type="presParOf" srcId="{1F9BF24B-339F-4455-84C6-F8C1DBDB0F94}" destId="{ABDF3A89-AF2E-47AB-AD0A-49F5F6A18E6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576113-619A-4D8E-BC56-F25F73061B32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73F93240-13BE-4C3F-B788-4204CD7B6CFB}">
      <dgm:prSet phldrT="[Текст]" custT="1"/>
      <dgm:spPr>
        <a:solidFill>
          <a:srgbClr val="EEF7D9"/>
        </a:solidFill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l"/>
          <a:r>
            <a:rPr lang="uk-UA" sz="2000" b="1" dirty="0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Визначено сутність і структуру поняття «підготовка майбутніх фахівців дошкільної освіти до здійснення психолого-педагогічного супроводу розвитку дітей раннього віку»</a:t>
          </a:r>
          <a:endParaRPr lang="uk-UA" sz="2000" b="1" dirty="0">
            <a:solidFill>
              <a:srgbClr val="004C47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F0178B-0032-47A4-A2AD-E3D6965C8324}" type="parTrans" cxnId="{3F12B76C-A805-45D6-92F3-A4403D4662C4}">
      <dgm:prSet/>
      <dgm:spPr/>
      <dgm:t>
        <a:bodyPr/>
        <a:lstStyle/>
        <a:p>
          <a:endParaRPr lang="uk-UA"/>
        </a:p>
      </dgm:t>
    </dgm:pt>
    <dgm:pt modelId="{F1851EE5-DAD6-42F5-840C-622DB11AAD05}" type="sibTrans" cxnId="{3F12B76C-A805-45D6-92F3-A4403D4662C4}">
      <dgm:prSet/>
      <dgm:spPr/>
      <dgm:t>
        <a:bodyPr/>
        <a:lstStyle/>
        <a:p>
          <a:endParaRPr lang="uk-UA"/>
        </a:p>
      </dgm:t>
    </dgm:pt>
    <dgm:pt modelId="{4FB97FC6-4400-4610-B120-C04340AFDE8C}">
      <dgm:prSet phldrT="[Текст]" custT="1"/>
      <dgm:spPr>
        <a:solidFill>
          <a:srgbClr val="E7EDFF"/>
        </a:solidFill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l"/>
          <a:r>
            <a:rPr lang="uk-UA" sz="2000" b="1" dirty="0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Схарактеризовано критерії, показники та рівні сформованості готовності майбутніх фахівців дошкільної освіти до здійснення психолого-педагогічного супроводу розвитку дітей раннього віку в умовах освітнього процесу закладу вищої освіти</a:t>
          </a:r>
          <a:endParaRPr lang="uk-UA" sz="2000" b="1" dirty="0">
            <a:solidFill>
              <a:srgbClr val="004C47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B32ACF-B338-45C4-9042-9BB761A59F07}" type="parTrans" cxnId="{134E8A6D-E870-43CC-8E5A-A62135E8A646}">
      <dgm:prSet/>
      <dgm:spPr/>
      <dgm:t>
        <a:bodyPr/>
        <a:lstStyle/>
        <a:p>
          <a:endParaRPr lang="uk-UA"/>
        </a:p>
      </dgm:t>
    </dgm:pt>
    <dgm:pt modelId="{672240C0-E351-42E4-8173-1C78326D246C}" type="sibTrans" cxnId="{134E8A6D-E870-43CC-8E5A-A62135E8A646}">
      <dgm:prSet/>
      <dgm:spPr/>
      <dgm:t>
        <a:bodyPr/>
        <a:lstStyle/>
        <a:p>
          <a:endParaRPr lang="uk-UA"/>
        </a:p>
      </dgm:t>
    </dgm:pt>
    <dgm:pt modelId="{265F3A5E-61D3-45B5-8951-AE818027DD07}">
      <dgm:prSet phldrT="[Текст]" custT="1"/>
      <dgm:spPr>
        <a:solidFill>
          <a:schemeClr val="accent4">
            <a:lumMod val="20000"/>
            <a:lumOff val="80000"/>
          </a:schemeClr>
        </a:solidFill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uk-UA" sz="2000" b="1" dirty="0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uk-UA" sz="2000" b="1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Діагностовано </a:t>
          </a:r>
          <a:r>
            <a:rPr lang="uk-UA" sz="2000" b="1" dirty="0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рівні готовності майбутніх фахівців дошкільної освіти до здійснення психолого-педагогічного супроводу розвитку дітей раннього віку в умовах освітнього процесу закладу вищої освіти</a:t>
          </a:r>
        </a:p>
      </dgm:t>
    </dgm:pt>
    <dgm:pt modelId="{A5308DE3-6B21-4AD7-AFBB-8A6AF8BB5650}" type="sibTrans" cxnId="{D226CF48-EFDF-49EF-A657-A229E3B82262}">
      <dgm:prSet/>
      <dgm:spPr/>
      <dgm:t>
        <a:bodyPr/>
        <a:lstStyle/>
        <a:p>
          <a:endParaRPr lang="uk-UA"/>
        </a:p>
      </dgm:t>
    </dgm:pt>
    <dgm:pt modelId="{7AA2518F-5543-4C34-9544-4C1740075AC3}" type="parTrans" cxnId="{D226CF48-EFDF-49EF-A657-A229E3B82262}">
      <dgm:prSet/>
      <dgm:spPr/>
      <dgm:t>
        <a:bodyPr/>
        <a:lstStyle/>
        <a:p>
          <a:endParaRPr lang="uk-UA"/>
        </a:p>
      </dgm:t>
    </dgm:pt>
    <dgm:pt modelId="{1DF3913D-6B53-486A-BA32-E8E4714CF379}" type="pres">
      <dgm:prSet presAssocID="{29576113-619A-4D8E-BC56-F25F73061B32}" presName="linearFlow" presStyleCnt="0">
        <dgm:presLayoutVars>
          <dgm:dir/>
          <dgm:resizeHandles val="exact"/>
        </dgm:presLayoutVars>
      </dgm:prSet>
      <dgm:spPr/>
    </dgm:pt>
    <dgm:pt modelId="{F115275C-B747-4DD5-ACEF-6718F24093C9}" type="pres">
      <dgm:prSet presAssocID="{73F93240-13BE-4C3F-B788-4204CD7B6CFB}" presName="composite" presStyleCnt="0"/>
      <dgm:spPr/>
    </dgm:pt>
    <dgm:pt modelId="{0DE79A12-49F0-4D05-80F1-BA5A73FD02E2}" type="pres">
      <dgm:prSet presAssocID="{73F93240-13BE-4C3F-B788-4204CD7B6CFB}" presName="imgShp" presStyleLbl="fgImgPlace1" presStyleIdx="0" presStyleCnt="3" custScaleX="51009" custScaleY="48655" custLinFactX="-100000" custLinFactNeighborX="-137356" custLinFactNeighborY="-1370"/>
      <dgm:spPr>
        <a:solidFill>
          <a:schemeClr val="accent3">
            <a:lumMod val="20000"/>
            <a:lumOff val="80000"/>
          </a:schemeClr>
        </a:solidFill>
        <a:effectLst>
          <a:reflection blurRad="6350" stA="52000" endA="300" endPos="35000" dir="5400000" sy="-100000" algn="bl" rotWithShape="0"/>
        </a:effectLst>
      </dgm:spPr>
    </dgm:pt>
    <dgm:pt modelId="{B8CD828D-6C25-4BEB-98F2-0968AA25825C}" type="pres">
      <dgm:prSet presAssocID="{73F93240-13BE-4C3F-B788-4204CD7B6CFB}" presName="txShp" presStyleLbl="node1" presStyleIdx="0" presStyleCnt="3" custScaleX="146902" custScaleY="72156" custLinFactNeighborX="-105" custLinFactNeighborY="-137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0806A7-FF49-4A0D-BD07-8E49719D575D}" type="pres">
      <dgm:prSet presAssocID="{F1851EE5-DAD6-42F5-840C-622DB11AAD05}" presName="spacing" presStyleCnt="0"/>
      <dgm:spPr/>
    </dgm:pt>
    <dgm:pt modelId="{7BCE1285-1044-4A99-B30D-643B8FD1A8A4}" type="pres">
      <dgm:prSet presAssocID="{4FB97FC6-4400-4610-B120-C04340AFDE8C}" presName="composite" presStyleCnt="0"/>
      <dgm:spPr/>
    </dgm:pt>
    <dgm:pt modelId="{FA4553C4-B716-4B9A-A72B-DD1844FDB536}" type="pres">
      <dgm:prSet presAssocID="{4FB97FC6-4400-4610-B120-C04340AFDE8C}" presName="imgShp" presStyleLbl="fgImgPlace1" presStyleIdx="1" presStyleCnt="3" custScaleX="57515" custScaleY="52821" custLinFactNeighborX="-90389" custLinFactNeighborY="-15948"/>
      <dgm:spPr>
        <a:solidFill>
          <a:srgbClr val="E7EDFF"/>
        </a:solidFill>
        <a:effectLst>
          <a:reflection blurRad="6350" stA="52000" endA="300" endPos="35000" dir="5400000" sy="-100000" algn="bl" rotWithShape="0"/>
        </a:effectLst>
      </dgm:spPr>
    </dgm:pt>
    <dgm:pt modelId="{6ED83A3F-E88E-4325-843D-CF92D2CAFC09}" type="pres">
      <dgm:prSet presAssocID="{4FB97FC6-4400-4610-B120-C04340AFDE8C}" presName="txShp" presStyleLbl="node1" presStyleIdx="1" presStyleCnt="3" custScaleX="146786" custScaleY="78972" custLinFactNeighborX="327" custLinFactNeighborY="-1389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53B322-8E17-4B86-9971-B268BB068110}" type="pres">
      <dgm:prSet presAssocID="{672240C0-E351-42E4-8173-1C78326D246C}" presName="spacing" presStyleCnt="0"/>
      <dgm:spPr/>
    </dgm:pt>
    <dgm:pt modelId="{E99BAC49-D460-4806-BC3F-7DF9D633AD24}" type="pres">
      <dgm:prSet presAssocID="{265F3A5E-61D3-45B5-8951-AE818027DD07}" presName="composite" presStyleCnt="0"/>
      <dgm:spPr/>
    </dgm:pt>
    <dgm:pt modelId="{38799DC6-1083-43E2-B160-3F513C6A2761}" type="pres">
      <dgm:prSet presAssocID="{265F3A5E-61D3-45B5-8951-AE818027DD07}" presName="imgShp" presStyleLbl="fgImgPlace1" presStyleIdx="2" presStyleCnt="3" custScaleX="57990" custScaleY="55919" custLinFactX="-15599" custLinFactNeighborX="-100000" custLinFactNeighborY="-21175"/>
      <dgm:spPr>
        <a:solidFill>
          <a:schemeClr val="accent4">
            <a:lumMod val="20000"/>
            <a:lumOff val="80000"/>
          </a:schemeClr>
        </a:solidFill>
        <a:ln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</dgm:pt>
    <dgm:pt modelId="{3B658DD4-2C4B-4428-87AD-9742BE5C09CA}" type="pres">
      <dgm:prSet presAssocID="{265F3A5E-61D3-45B5-8951-AE818027DD07}" presName="txShp" presStyleLbl="node1" presStyleIdx="2" presStyleCnt="3" custScaleX="145822" custScaleY="91624" custLinFactNeighborX="1230" custLinFactNeighborY="-2845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9134F02-6791-4FA9-AC44-9BAD9701F39D}" type="presOf" srcId="{265F3A5E-61D3-45B5-8951-AE818027DD07}" destId="{3B658DD4-2C4B-4428-87AD-9742BE5C09CA}" srcOrd="0" destOrd="0" presId="urn:microsoft.com/office/officeart/2005/8/layout/vList3"/>
    <dgm:cxn modelId="{3ABDA805-CAA5-43EF-A1F3-D94D9BF91BD2}" type="presOf" srcId="{29576113-619A-4D8E-BC56-F25F73061B32}" destId="{1DF3913D-6B53-486A-BA32-E8E4714CF379}" srcOrd="0" destOrd="0" presId="urn:microsoft.com/office/officeart/2005/8/layout/vList3"/>
    <dgm:cxn modelId="{3F12B76C-A805-45D6-92F3-A4403D4662C4}" srcId="{29576113-619A-4D8E-BC56-F25F73061B32}" destId="{73F93240-13BE-4C3F-B788-4204CD7B6CFB}" srcOrd="0" destOrd="0" parTransId="{47F0178B-0032-47A4-A2AD-E3D6965C8324}" sibTransId="{F1851EE5-DAD6-42F5-840C-622DB11AAD05}"/>
    <dgm:cxn modelId="{134E8A6D-E870-43CC-8E5A-A62135E8A646}" srcId="{29576113-619A-4D8E-BC56-F25F73061B32}" destId="{4FB97FC6-4400-4610-B120-C04340AFDE8C}" srcOrd="1" destOrd="0" parTransId="{06B32ACF-B338-45C4-9042-9BB761A59F07}" sibTransId="{672240C0-E351-42E4-8173-1C78326D246C}"/>
    <dgm:cxn modelId="{D226CF48-EFDF-49EF-A657-A229E3B82262}" srcId="{29576113-619A-4D8E-BC56-F25F73061B32}" destId="{265F3A5E-61D3-45B5-8951-AE818027DD07}" srcOrd="2" destOrd="0" parTransId="{7AA2518F-5543-4C34-9544-4C1740075AC3}" sibTransId="{A5308DE3-6B21-4AD7-AFBB-8A6AF8BB5650}"/>
    <dgm:cxn modelId="{5C5E3068-FC47-49EF-B642-74FDC351BD86}" type="presOf" srcId="{73F93240-13BE-4C3F-B788-4204CD7B6CFB}" destId="{B8CD828D-6C25-4BEB-98F2-0968AA25825C}" srcOrd="0" destOrd="0" presId="urn:microsoft.com/office/officeart/2005/8/layout/vList3"/>
    <dgm:cxn modelId="{19208199-4C8C-4383-8703-65BAFC92C903}" type="presOf" srcId="{4FB97FC6-4400-4610-B120-C04340AFDE8C}" destId="{6ED83A3F-E88E-4325-843D-CF92D2CAFC09}" srcOrd="0" destOrd="0" presId="urn:microsoft.com/office/officeart/2005/8/layout/vList3"/>
    <dgm:cxn modelId="{ADCD0208-F822-41EE-9370-FBE6B7C35FAA}" type="presParOf" srcId="{1DF3913D-6B53-486A-BA32-E8E4714CF379}" destId="{F115275C-B747-4DD5-ACEF-6718F24093C9}" srcOrd="0" destOrd="0" presId="urn:microsoft.com/office/officeart/2005/8/layout/vList3"/>
    <dgm:cxn modelId="{D3186A0D-12A4-4DD8-85F7-076F54CF6371}" type="presParOf" srcId="{F115275C-B747-4DD5-ACEF-6718F24093C9}" destId="{0DE79A12-49F0-4D05-80F1-BA5A73FD02E2}" srcOrd="0" destOrd="0" presId="urn:microsoft.com/office/officeart/2005/8/layout/vList3"/>
    <dgm:cxn modelId="{1F7BC488-0F4F-4CB5-96A2-DCB4FFA628FA}" type="presParOf" srcId="{F115275C-B747-4DD5-ACEF-6718F24093C9}" destId="{B8CD828D-6C25-4BEB-98F2-0968AA25825C}" srcOrd="1" destOrd="0" presId="urn:microsoft.com/office/officeart/2005/8/layout/vList3"/>
    <dgm:cxn modelId="{2E96A2E3-49C2-4E3A-AF2B-44571751F954}" type="presParOf" srcId="{1DF3913D-6B53-486A-BA32-E8E4714CF379}" destId="{EE0806A7-FF49-4A0D-BD07-8E49719D575D}" srcOrd="1" destOrd="0" presId="urn:microsoft.com/office/officeart/2005/8/layout/vList3"/>
    <dgm:cxn modelId="{A1CA5453-39BB-4F01-9E9F-79E23DE3DB4D}" type="presParOf" srcId="{1DF3913D-6B53-486A-BA32-E8E4714CF379}" destId="{7BCE1285-1044-4A99-B30D-643B8FD1A8A4}" srcOrd="2" destOrd="0" presId="urn:microsoft.com/office/officeart/2005/8/layout/vList3"/>
    <dgm:cxn modelId="{5FCA42DA-4B40-4B6E-9247-FCA7607D4113}" type="presParOf" srcId="{7BCE1285-1044-4A99-B30D-643B8FD1A8A4}" destId="{FA4553C4-B716-4B9A-A72B-DD1844FDB536}" srcOrd="0" destOrd="0" presId="urn:microsoft.com/office/officeart/2005/8/layout/vList3"/>
    <dgm:cxn modelId="{8802DF0B-D005-4C65-8F05-73FBE60DE137}" type="presParOf" srcId="{7BCE1285-1044-4A99-B30D-643B8FD1A8A4}" destId="{6ED83A3F-E88E-4325-843D-CF92D2CAFC09}" srcOrd="1" destOrd="0" presId="urn:microsoft.com/office/officeart/2005/8/layout/vList3"/>
    <dgm:cxn modelId="{5A2738A6-481A-41D1-B2D9-AAEEC5CF2CA9}" type="presParOf" srcId="{1DF3913D-6B53-486A-BA32-E8E4714CF379}" destId="{7353B322-8E17-4B86-9971-B268BB068110}" srcOrd="3" destOrd="0" presId="urn:microsoft.com/office/officeart/2005/8/layout/vList3"/>
    <dgm:cxn modelId="{AFF2C5F8-0195-4E58-8180-145B828822C5}" type="presParOf" srcId="{1DF3913D-6B53-486A-BA32-E8E4714CF379}" destId="{E99BAC49-D460-4806-BC3F-7DF9D633AD24}" srcOrd="4" destOrd="0" presId="urn:microsoft.com/office/officeart/2005/8/layout/vList3"/>
    <dgm:cxn modelId="{F39305D0-6847-43B5-9166-290B6F6CB058}" type="presParOf" srcId="{E99BAC49-D460-4806-BC3F-7DF9D633AD24}" destId="{38799DC6-1083-43E2-B160-3F513C6A2761}" srcOrd="0" destOrd="0" presId="urn:microsoft.com/office/officeart/2005/8/layout/vList3"/>
    <dgm:cxn modelId="{D586012A-E72D-4870-8F99-BE1F44E34E35}" type="presParOf" srcId="{E99BAC49-D460-4806-BC3F-7DF9D633AD24}" destId="{3B658DD4-2C4B-4428-87AD-9742BE5C09C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86CAD0-21F9-4E90-B949-DE111BB65ABE}" type="doc">
      <dgm:prSet loTypeId="urn:microsoft.com/office/officeart/2005/8/layout/target3" loCatId="list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2C7E0582-AE3D-48D6-9AA6-26F98A64FAC3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2400" b="1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Вихователі ЗДО м. Києва (136)</a:t>
          </a:r>
          <a:endParaRPr lang="uk-UA" sz="2400" b="1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E6601C-425C-4810-B1F3-D916E21E4953}" type="parTrans" cxnId="{A4BE990F-3AC9-4736-90D4-3D5CC6C9CAB6}">
      <dgm:prSet/>
      <dgm:spPr/>
      <dgm:t>
        <a:bodyPr/>
        <a:lstStyle/>
        <a:p>
          <a:endParaRPr lang="uk-UA"/>
        </a:p>
      </dgm:t>
    </dgm:pt>
    <dgm:pt modelId="{A96AD5F8-B819-49A3-A618-76A8AD694459}" type="sibTrans" cxnId="{A4BE990F-3AC9-4736-90D4-3D5CC6C9CAB6}">
      <dgm:prSet/>
      <dgm:spPr/>
      <dgm:t>
        <a:bodyPr/>
        <a:lstStyle/>
        <a:p>
          <a:endParaRPr lang="uk-UA"/>
        </a:p>
      </dgm:t>
    </dgm:pt>
    <dgm:pt modelId="{3F5DCB13-C161-45B7-9585-55A51E1067E5}">
      <dgm:prSet phldrT="[Текст]" custT="1"/>
      <dgm:spPr/>
      <dgm:t>
        <a:bodyPr/>
        <a:lstStyle/>
        <a:p>
          <a:pPr indent="-144000">
            <a:spcAft>
              <a:spcPts val="0"/>
            </a:spcAft>
          </a:pPr>
          <a:r>
            <a:rPr lang="uk-UA" sz="1600" b="1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Перший (бакалаврський) РВО (270)</a:t>
          </a:r>
          <a:endParaRPr lang="uk-UA" sz="1600" b="1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DF6B4E-E9D0-453D-AD5A-82F84D2A2B6E}" type="parTrans" cxnId="{71B172AE-EA7E-4E07-A8FD-4426E4BCA884}">
      <dgm:prSet/>
      <dgm:spPr/>
      <dgm:t>
        <a:bodyPr/>
        <a:lstStyle/>
        <a:p>
          <a:endParaRPr lang="uk-UA"/>
        </a:p>
      </dgm:t>
    </dgm:pt>
    <dgm:pt modelId="{D346ADEA-8DE5-4EC6-9DB7-1BD0C8AC90F1}" type="sibTrans" cxnId="{71B172AE-EA7E-4E07-A8FD-4426E4BCA884}">
      <dgm:prSet/>
      <dgm:spPr/>
      <dgm:t>
        <a:bodyPr/>
        <a:lstStyle/>
        <a:p>
          <a:endParaRPr lang="uk-UA"/>
        </a:p>
      </dgm:t>
    </dgm:pt>
    <dgm:pt modelId="{53EFE3AC-DDB6-472A-83A2-13B3895707B3}">
      <dgm:prSet phldrT="[Текст]"/>
      <dgm:spPr/>
      <dgm:t>
        <a:bodyPr/>
        <a:lstStyle/>
        <a:p>
          <a:r>
            <a:rPr lang="uk-UA" b="1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Аспіранти 012 Дошкільна освіта</a:t>
          </a:r>
          <a:endParaRPr lang="uk-UA" b="1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957777-2739-4519-A2DB-433212C985AA}" type="parTrans" cxnId="{AA854260-0B99-4532-93E9-F7315CAAA7A8}">
      <dgm:prSet/>
      <dgm:spPr/>
      <dgm:t>
        <a:bodyPr/>
        <a:lstStyle/>
        <a:p>
          <a:endParaRPr lang="uk-UA"/>
        </a:p>
      </dgm:t>
    </dgm:pt>
    <dgm:pt modelId="{5B630DFD-B2F2-4310-A761-742A04508488}" type="sibTrans" cxnId="{AA854260-0B99-4532-93E9-F7315CAAA7A8}">
      <dgm:prSet/>
      <dgm:spPr/>
      <dgm:t>
        <a:bodyPr/>
        <a:lstStyle/>
        <a:p>
          <a:endParaRPr lang="uk-UA"/>
        </a:p>
      </dgm:t>
    </dgm:pt>
    <dgm:pt modelId="{B7ABA110-3ADA-46A8-9049-140DDF790574}">
      <dgm:prSet phldrT="[Текст]"/>
      <dgm:spPr/>
      <dgm:t>
        <a:bodyPr/>
        <a:lstStyle/>
        <a:p>
          <a:r>
            <a:rPr lang="uk-UA" b="1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Студенти ДФН + ЗФН</a:t>
          </a:r>
          <a:endParaRPr lang="uk-UA" b="1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C7D447-05D1-41EA-875F-90CEA1DC3E6A}" type="parTrans" cxnId="{BFB05DE2-0322-4E12-905C-0175BED1BC43}">
      <dgm:prSet/>
      <dgm:spPr/>
      <dgm:t>
        <a:bodyPr/>
        <a:lstStyle/>
        <a:p>
          <a:endParaRPr lang="uk-UA"/>
        </a:p>
      </dgm:t>
    </dgm:pt>
    <dgm:pt modelId="{C07DBF13-E829-4E8A-9125-F84A4C62ADC8}" type="sibTrans" cxnId="{BFB05DE2-0322-4E12-905C-0175BED1BC43}">
      <dgm:prSet/>
      <dgm:spPr/>
      <dgm:t>
        <a:bodyPr/>
        <a:lstStyle/>
        <a:p>
          <a:endParaRPr lang="uk-UA"/>
        </a:p>
      </dgm:t>
    </dgm:pt>
    <dgm:pt modelId="{8ADE7652-9617-4A5C-B432-B367F910838A}">
      <dgm:prSet phldrT="[Текст]" custT="1"/>
      <dgm:spPr/>
      <dgm:t>
        <a:bodyPr/>
        <a:lstStyle/>
        <a:p>
          <a:pPr algn="ctr"/>
          <a:r>
            <a:rPr lang="uk-UA" sz="2400" b="1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Батьки дітей раннього віку (123)</a:t>
          </a:r>
          <a:endParaRPr lang="uk-UA" sz="2400" b="1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F9BCEA-E3EF-44C5-95D9-02D129B2685E}" type="parTrans" cxnId="{62A8476E-B597-4EFF-8C66-4C6958083639}">
      <dgm:prSet/>
      <dgm:spPr/>
      <dgm:t>
        <a:bodyPr/>
        <a:lstStyle/>
        <a:p>
          <a:endParaRPr lang="uk-UA"/>
        </a:p>
      </dgm:t>
    </dgm:pt>
    <dgm:pt modelId="{86F36671-D018-4C6E-9267-AA7D15D5B6B9}" type="sibTrans" cxnId="{62A8476E-B597-4EFF-8C66-4C6958083639}">
      <dgm:prSet/>
      <dgm:spPr/>
      <dgm:t>
        <a:bodyPr/>
        <a:lstStyle/>
        <a:p>
          <a:endParaRPr lang="uk-UA"/>
        </a:p>
      </dgm:t>
    </dgm:pt>
    <dgm:pt modelId="{8ABE1BC1-8DE9-4A33-87DA-7F48AEEF6592}">
      <dgm:prSet phldrT="[Текст]"/>
      <dgm:spPr/>
      <dgm:t>
        <a:bodyPr/>
        <a:lstStyle/>
        <a:p>
          <a:pPr algn="ctr"/>
          <a:r>
            <a:rPr lang="uk-UA" b="1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Науково-педагогічні працівники КДО</a:t>
          </a:r>
          <a:endParaRPr lang="uk-UA" b="1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83EF2D-B752-40A7-9BAB-76B3F5FB7EB0}" type="sibTrans" cxnId="{C2E8832C-75C4-4CDA-9F98-891948549969}">
      <dgm:prSet/>
      <dgm:spPr/>
      <dgm:t>
        <a:bodyPr/>
        <a:lstStyle/>
        <a:p>
          <a:endParaRPr lang="uk-UA"/>
        </a:p>
      </dgm:t>
    </dgm:pt>
    <dgm:pt modelId="{CDF555A2-F02B-4D6A-994D-4B5B79B36DCC}" type="parTrans" cxnId="{C2E8832C-75C4-4CDA-9F98-891948549969}">
      <dgm:prSet/>
      <dgm:spPr/>
      <dgm:t>
        <a:bodyPr/>
        <a:lstStyle/>
        <a:p>
          <a:endParaRPr lang="uk-UA"/>
        </a:p>
      </dgm:t>
    </dgm:pt>
    <dgm:pt modelId="{895CD6DE-A239-4438-A2B3-3D87D6950E09}">
      <dgm:prSet phldrT="[Текст]" custT="1"/>
      <dgm:spPr/>
      <dgm:t>
        <a:bodyPr/>
        <a:lstStyle/>
        <a:p>
          <a:pPr indent="-144000">
            <a:spcAft>
              <a:spcPts val="0"/>
            </a:spcAft>
          </a:pPr>
          <a:r>
            <a:rPr lang="uk-UA" sz="1600" b="1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Другий (магістерський) РВО (154)</a:t>
          </a:r>
          <a:endParaRPr lang="uk-UA" sz="1600" b="1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AEF91-73E5-42A4-B638-8CC9CEA09DFE}" type="parTrans" cxnId="{03B2F364-ABD8-48F1-A8BA-180A661E23E5}">
      <dgm:prSet/>
      <dgm:spPr/>
      <dgm:t>
        <a:bodyPr/>
        <a:lstStyle/>
        <a:p>
          <a:endParaRPr lang="uk-UA"/>
        </a:p>
      </dgm:t>
    </dgm:pt>
    <dgm:pt modelId="{8E65D757-9F89-465D-BF9D-F4F3D9AF5F20}" type="sibTrans" cxnId="{03B2F364-ABD8-48F1-A8BA-180A661E23E5}">
      <dgm:prSet/>
      <dgm:spPr/>
      <dgm:t>
        <a:bodyPr/>
        <a:lstStyle/>
        <a:p>
          <a:endParaRPr lang="uk-UA"/>
        </a:p>
      </dgm:t>
    </dgm:pt>
    <dgm:pt modelId="{6191BDC4-D943-49AE-A84A-532B09924385}" type="pres">
      <dgm:prSet presAssocID="{2F86CAD0-21F9-4E90-B949-DE111BB65AB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B5BD5A2-D3F2-44A3-A269-17C9F256BF49}" type="pres">
      <dgm:prSet presAssocID="{2C7E0582-AE3D-48D6-9AA6-26F98A64FAC3}" presName="circle1" presStyleLbl="node1" presStyleIdx="0" presStyleCnt="5"/>
      <dgm:spPr/>
    </dgm:pt>
    <dgm:pt modelId="{E39F1B52-F02C-4997-9824-37A15ECE58AA}" type="pres">
      <dgm:prSet presAssocID="{2C7E0582-AE3D-48D6-9AA6-26F98A64FAC3}" presName="space" presStyleCnt="0"/>
      <dgm:spPr/>
    </dgm:pt>
    <dgm:pt modelId="{5116EFF6-27CB-4EEC-B5DB-8CBB34A41BE1}" type="pres">
      <dgm:prSet presAssocID="{2C7E0582-AE3D-48D6-9AA6-26F98A64FAC3}" presName="rect1" presStyleLbl="alignAcc1" presStyleIdx="0" presStyleCnt="5"/>
      <dgm:spPr/>
      <dgm:t>
        <a:bodyPr/>
        <a:lstStyle/>
        <a:p>
          <a:endParaRPr lang="uk-UA"/>
        </a:p>
      </dgm:t>
    </dgm:pt>
    <dgm:pt modelId="{823B1DF5-20A2-4E62-AB98-A6F2493A4ADF}" type="pres">
      <dgm:prSet presAssocID="{8ADE7652-9617-4A5C-B432-B367F910838A}" presName="vertSpace2" presStyleLbl="node1" presStyleIdx="0" presStyleCnt="5"/>
      <dgm:spPr/>
    </dgm:pt>
    <dgm:pt modelId="{C9D3D344-3B7C-4540-96E4-43D8445FCF71}" type="pres">
      <dgm:prSet presAssocID="{8ADE7652-9617-4A5C-B432-B367F910838A}" presName="circle2" presStyleLbl="node1" presStyleIdx="1" presStyleCnt="5"/>
      <dgm:spPr>
        <a:solidFill>
          <a:srgbClr val="B6DF5E"/>
        </a:solidFill>
      </dgm:spPr>
      <dgm:t>
        <a:bodyPr/>
        <a:lstStyle/>
        <a:p>
          <a:endParaRPr lang="uk-UA"/>
        </a:p>
      </dgm:t>
    </dgm:pt>
    <dgm:pt modelId="{26DFCBA5-EB86-42E9-BB61-3A171B15ED50}" type="pres">
      <dgm:prSet presAssocID="{8ADE7652-9617-4A5C-B432-B367F910838A}" presName="rect2" presStyleLbl="alignAcc1" presStyleIdx="1" presStyleCnt="5" custLinFactNeighborX="11302" custLinFactNeighborY="1452"/>
      <dgm:spPr/>
      <dgm:t>
        <a:bodyPr/>
        <a:lstStyle/>
        <a:p>
          <a:endParaRPr lang="uk-UA"/>
        </a:p>
      </dgm:t>
    </dgm:pt>
    <dgm:pt modelId="{6EBD2CE0-900E-44CF-8C5C-08088A525B92}" type="pres">
      <dgm:prSet presAssocID="{B7ABA110-3ADA-46A8-9049-140DDF790574}" presName="vertSpace3" presStyleLbl="node1" presStyleIdx="1" presStyleCnt="5"/>
      <dgm:spPr/>
    </dgm:pt>
    <dgm:pt modelId="{01746DBF-3D2A-4C91-869E-61C40B03E23A}" type="pres">
      <dgm:prSet presAssocID="{B7ABA110-3ADA-46A8-9049-140DDF790574}" presName="circle3" presStyleLbl="node1" presStyleIdx="2" presStyleCnt="5"/>
      <dgm:spPr/>
    </dgm:pt>
    <dgm:pt modelId="{5E614087-976E-4D40-A18D-7263A061C5FE}" type="pres">
      <dgm:prSet presAssocID="{B7ABA110-3ADA-46A8-9049-140DDF790574}" presName="rect3" presStyleLbl="alignAcc1" presStyleIdx="2" presStyleCnt="5"/>
      <dgm:spPr/>
      <dgm:t>
        <a:bodyPr/>
        <a:lstStyle/>
        <a:p>
          <a:endParaRPr lang="uk-UA"/>
        </a:p>
      </dgm:t>
    </dgm:pt>
    <dgm:pt modelId="{1C33FDCB-6CDC-49CD-9654-8FE1221BD0A2}" type="pres">
      <dgm:prSet presAssocID="{8ABE1BC1-8DE9-4A33-87DA-7F48AEEF6592}" presName="vertSpace4" presStyleLbl="node1" presStyleIdx="2" presStyleCnt="5"/>
      <dgm:spPr/>
    </dgm:pt>
    <dgm:pt modelId="{16A57915-2E52-42C8-B1A8-4391C2364BC6}" type="pres">
      <dgm:prSet presAssocID="{8ABE1BC1-8DE9-4A33-87DA-7F48AEEF6592}" presName="circle4" presStyleLbl="node1" presStyleIdx="3" presStyleCnt="5"/>
      <dgm:spPr/>
    </dgm:pt>
    <dgm:pt modelId="{EADC6E88-3435-49C7-A9B9-07FF4096795B}" type="pres">
      <dgm:prSet presAssocID="{8ABE1BC1-8DE9-4A33-87DA-7F48AEEF6592}" presName="rect4" presStyleLbl="alignAcc1" presStyleIdx="3" presStyleCnt="5"/>
      <dgm:spPr/>
      <dgm:t>
        <a:bodyPr/>
        <a:lstStyle/>
        <a:p>
          <a:endParaRPr lang="uk-UA"/>
        </a:p>
      </dgm:t>
    </dgm:pt>
    <dgm:pt modelId="{F1864545-7732-43BB-996B-82D5447EC54E}" type="pres">
      <dgm:prSet presAssocID="{53EFE3AC-DDB6-472A-83A2-13B3895707B3}" presName="vertSpace5" presStyleLbl="node1" presStyleIdx="3" presStyleCnt="5"/>
      <dgm:spPr/>
    </dgm:pt>
    <dgm:pt modelId="{D027C7E4-E456-4297-AD2A-52B8DB6960B4}" type="pres">
      <dgm:prSet presAssocID="{53EFE3AC-DDB6-472A-83A2-13B3895707B3}" presName="circle5" presStyleLbl="node1" presStyleIdx="4" presStyleCnt="5"/>
      <dgm:spPr/>
    </dgm:pt>
    <dgm:pt modelId="{7AA03BBB-03AC-4320-AE5B-DCAE1C8D8121}" type="pres">
      <dgm:prSet presAssocID="{53EFE3AC-DDB6-472A-83A2-13B3895707B3}" presName="rect5" presStyleLbl="alignAcc1" presStyleIdx="4" presStyleCnt="5"/>
      <dgm:spPr/>
      <dgm:t>
        <a:bodyPr/>
        <a:lstStyle/>
        <a:p>
          <a:endParaRPr lang="uk-UA"/>
        </a:p>
      </dgm:t>
    </dgm:pt>
    <dgm:pt modelId="{3C540E5D-172D-497E-B523-B3FBDB7B414D}" type="pres">
      <dgm:prSet presAssocID="{2C7E0582-AE3D-48D6-9AA6-26F98A64FAC3}" presName="rect1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53345F-6039-4A18-AE33-6BB29F38E6A2}" type="pres">
      <dgm:prSet presAssocID="{2C7E0582-AE3D-48D6-9AA6-26F98A64FAC3}" presName="rect1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00CEDC-F05D-4355-B3A6-5AFE38FE93C7}" type="pres">
      <dgm:prSet presAssocID="{8ADE7652-9617-4A5C-B432-B367F910838A}" presName="rect2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1423EF2-8E48-4081-90CF-73541590EE72}" type="pres">
      <dgm:prSet presAssocID="{8ADE7652-9617-4A5C-B432-B367F910838A}" presName="rect2ChTx" presStyleLbl="alignAcc1" presStyleIdx="4" presStyleCnt="5">
        <dgm:presLayoutVars>
          <dgm:bulletEnabled val="1"/>
        </dgm:presLayoutVars>
      </dgm:prSet>
      <dgm:spPr/>
    </dgm:pt>
    <dgm:pt modelId="{53BAB144-BFDF-4814-A7B6-24C3AC56E159}" type="pres">
      <dgm:prSet presAssocID="{B7ABA110-3ADA-46A8-9049-140DDF790574}" presName="rect3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47CF5C-4F4D-45C5-BF7C-E9A5E4C0FDCF}" type="pres">
      <dgm:prSet presAssocID="{B7ABA110-3ADA-46A8-9049-140DDF790574}" presName="rect3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71B7441-C2EA-4551-BD98-65E4B213D8B2}" type="pres">
      <dgm:prSet presAssocID="{8ABE1BC1-8DE9-4A33-87DA-7F48AEEF6592}" presName="rect4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5D2700-706C-426E-A671-FFAA49DF204B}" type="pres">
      <dgm:prSet presAssocID="{8ABE1BC1-8DE9-4A33-87DA-7F48AEEF6592}" presName="rect4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044307-76B1-4642-8D89-6CA01B9CADFA}" type="pres">
      <dgm:prSet presAssocID="{53EFE3AC-DDB6-472A-83A2-13B3895707B3}" presName="rect5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A40427-E2E3-4F89-840E-68F072B9339C}" type="pres">
      <dgm:prSet presAssocID="{53EFE3AC-DDB6-472A-83A2-13B3895707B3}" presName="rect5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15E5EC7-0BCC-4840-9015-526E59C8EBD6}" type="presOf" srcId="{2C7E0582-AE3D-48D6-9AA6-26F98A64FAC3}" destId="{5116EFF6-27CB-4EEC-B5DB-8CBB34A41BE1}" srcOrd="0" destOrd="0" presId="urn:microsoft.com/office/officeart/2005/8/layout/target3"/>
    <dgm:cxn modelId="{8C9FF382-0B1B-45A6-A2C2-6E283D735BE5}" type="presOf" srcId="{3F5DCB13-C161-45B7-9585-55A51E1067E5}" destId="{2447CF5C-4F4D-45C5-BF7C-E9A5E4C0FDCF}" srcOrd="0" destOrd="0" presId="urn:microsoft.com/office/officeart/2005/8/layout/target3"/>
    <dgm:cxn modelId="{AF6F098D-7690-410A-95E4-806FF87277AA}" type="presOf" srcId="{53EFE3AC-DDB6-472A-83A2-13B3895707B3}" destId="{7AA03BBB-03AC-4320-AE5B-DCAE1C8D8121}" srcOrd="0" destOrd="0" presId="urn:microsoft.com/office/officeart/2005/8/layout/target3"/>
    <dgm:cxn modelId="{FE85C14E-FD21-45B0-90B4-0F5267656AED}" type="presOf" srcId="{8ABE1BC1-8DE9-4A33-87DA-7F48AEEF6592}" destId="{EADC6E88-3435-49C7-A9B9-07FF4096795B}" srcOrd="0" destOrd="0" presId="urn:microsoft.com/office/officeart/2005/8/layout/target3"/>
    <dgm:cxn modelId="{D9B0ADBE-C2A8-444B-9CA8-A1919AEA5726}" type="presOf" srcId="{B7ABA110-3ADA-46A8-9049-140DDF790574}" destId="{5E614087-976E-4D40-A18D-7263A061C5FE}" srcOrd="0" destOrd="0" presId="urn:microsoft.com/office/officeart/2005/8/layout/target3"/>
    <dgm:cxn modelId="{A9ECC5CA-3F05-4053-A713-5C563F43991C}" type="presOf" srcId="{895CD6DE-A239-4438-A2B3-3D87D6950E09}" destId="{2447CF5C-4F4D-45C5-BF7C-E9A5E4C0FDCF}" srcOrd="0" destOrd="1" presId="urn:microsoft.com/office/officeart/2005/8/layout/target3"/>
    <dgm:cxn modelId="{A6E6CA25-1C0F-4148-8F85-15EE97B03EF3}" type="presOf" srcId="{2C7E0582-AE3D-48D6-9AA6-26F98A64FAC3}" destId="{3C540E5D-172D-497E-B523-B3FBDB7B414D}" srcOrd="1" destOrd="0" presId="urn:microsoft.com/office/officeart/2005/8/layout/target3"/>
    <dgm:cxn modelId="{C2E8832C-75C4-4CDA-9F98-891948549969}" srcId="{2F86CAD0-21F9-4E90-B949-DE111BB65ABE}" destId="{8ABE1BC1-8DE9-4A33-87DA-7F48AEEF6592}" srcOrd="3" destOrd="0" parTransId="{CDF555A2-F02B-4D6A-994D-4B5B79B36DCC}" sibTransId="{F083EF2D-B752-40A7-9BAB-76B3F5FB7EB0}"/>
    <dgm:cxn modelId="{71B172AE-EA7E-4E07-A8FD-4426E4BCA884}" srcId="{B7ABA110-3ADA-46A8-9049-140DDF790574}" destId="{3F5DCB13-C161-45B7-9585-55A51E1067E5}" srcOrd="0" destOrd="0" parTransId="{30DF6B4E-E9D0-453D-AD5A-82F84D2A2B6E}" sibTransId="{D346ADEA-8DE5-4EC6-9DB7-1BD0C8AC90F1}"/>
    <dgm:cxn modelId="{9D25F6F8-B6C8-40A2-9396-3F9B76E553A8}" type="presOf" srcId="{2F86CAD0-21F9-4E90-B949-DE111BB65ABE}" destId="{6191BDC4-D943-49AE-A84A-532B09924385}" srcOrd="0" destOrd="0" presId="urn:microsoft.com/office/officeart/2005/8/layout/target3"/>
    <dgm:cxn modelId="{009FC4D9-6979-4255-83EE-3C3E36756B20}" type="presOf" srcId="{8ADE7652-9617-4A5C-B432-B367F910838A}" destId="{ED00CEDC-F05D-4355-B3A6-5AFE38FE93C7}" srcOrd="1" destOrd="0" presId="urn:microsoft.com/office/officeart/2005/8/layout/target3"/>
    <dgm:cxn modelId="{03B2F364-ABD8-48F1-A8BA-180A661E23E5}" srcId="{B7ABA110-3ADA-46A8-9049-140DDF790574}" destId="{895CD6DE-A239-4438-A2B3-3D87D6950E09}" srcOrd="1" destOrd="0" parTransId="{076AEF91-73E5-42A4-B638-8CC9CEA09DFE}" sibTransId="{8E65D757-9F89-465D-BF9D-F4F3D9AF5F20}"/>
    <dgm:cxn modelId="{162B2B3A-A588-41E5-9840-722E0375C54C}" type="presOf" srcId="{8ABE1BC1-8DE9-4A33-87DA-7F48AEEF6592}" destId="{B71B7441-C2EA-4551-BD98-65E4B213D8B2}" srcOrd="1" destOrd="0" presId="urn:microsoft.com/office/officeart/2005/8/layout/target3"/>
    <dgm:cxn modelId="{62A8476E-B597-4EFF-8C66-4C6958083639}" srcId="{2F86CAD0-21F9-4E90-B949-DE111BB65ABE}" destId="{8ADE7652-9617-4A5C-B432-B367F910838A}" srcOrd="1" destOrd="0" parTransId="{F0F9BCEA-E3EF-44C5-95D9-02D129B2685E}" sibTransId="{86F36671-D018-4C6E-9267-AA7D15D5B6B9}"/>
    <dgm:cxn modelId="{2EFD686E-0B30-4643-962C-FD9AA9F81661}" type="presOf" srcId="{8ADE7652-9617-4A5C-B432-B367F910838A}" destId="{26DFCBA5-EB86-42E9-BB61-3A171B15ED50}" srcOrd="0" destOrd="0" presId="urn:microsoft.com/office/officeart/2005/8/layout/target3"/>
    <dgm:cxn modelId="{AA854260-0B99-4532-93E9-F7315CAAA7A8}" srcId="{2F86CAD0-21F9-4E90-B949-DE111BB65ABE}" destId="{53EFE3AC-DDB6-472A-83A2-13B3895707B3}" srcOrd="4" destOrd="0" parTransId="{C5957777-2739-4519-A2DB-433212C985AA}" sibTransId="{5B630DFD-B2F2-4310-A761-742A04508488}"/>
    <dgm:cxn modelId="{6287C3D3-EEA6-45DC-9965-D63761D98E54}" type="presOf" srcId="{B7ABA110-3ADA-46A8-9049-140DDF790574}" destId="{53BAB144-BFDF-4814-A7B6-24C3AC56E159}" srcOrd="1" destOrd="0" presId="urn:microsoft.com/office/officeart/2005/8/layout/target3"/>
    <dgm:cxn modelId="{A09373E9-1FC6-4BEA-BCF1-5055A89E9851}" type="presOf" srcId="{53EFE3AC-DDB6-472A-83A2-13B3895707B3}" destId="{11044307-76B1-4642-8D89-6CA01B9CADFA}" srcOrd="1" destOrd="0" presId="urn:microsoft.com/office/officeart/2005/8/layout/target3"/>
    <dgm:cxn modelId="{A4BE990F-3AC9-4736-90D4-3D5CC6C9CAB6}" srcId="{2F86CAD0-21F9-4E90-B949-DE111BB65ABE}" destId="{2C7E0582-AE3D-48D6-9AA6-26F98A64FAC3}" srcOrd="0" destOrd="0" parTransId="{90E6601C-425C-4810-B1F3-D916E21E4953}" sibTransId="{A96AD5F8-B819-49A3-A618-76A8AD694459}"/>
    <dgm:cxn modelId="{BFB05DE2-0322-4E12-905C-0175BED1BC43}" srcId="{2F86CAD0-21F9-4E90-B949-DE111BB65ABE}" destId="{B7ABA110-3ADA-46A8-9049-140DDF790574}" srcOrd="2" destOrd="0" parTransId="{2BC7D447-05D1-41EA-875F-90CEA1DC3E6A}" sibTransId="{C07DBF13-E829-4E8A-9125-F84A4C62ADC8}"/>
    <dgm:cxn modelId="{E4F20681-F63E-4792-BA35-D69971895EC2}" type="presParOf" srcId="{6191BDC4-D943-49AE-A84A-532B09924385}" destId="{AB5BD5A2-D3F2-44A3-A269-17C9F256BF49}" srcOrd="0" destOrd="0" presId="urn:microsoft.com/office/officeart/2005/8/layout/target3"/>
    <dgm:cxn modelId="{A8C243AF-D722-44C9-8CA1-B0F446CAB4BC}" type="presParOf" srcId="{6191BDC4-D943-49AE-A84A-532B09924385}" destId="{E39F1B52-F02C-4997-9824-37A15ECE58AA}" srcOrd="1" destOrd="0" presId="urn:microsoft.com/office/officeart/2005/8/layout/target3"/>
    <dgm:cxn modelId="{2305A410-FDE1-4000-B9B1-9EBF379A5D31}" type="presParOf" srcId="{6191BDC4-D943-49AE-A84A-532B09924385}" destId="{5116EFF6-27CB-4EEC-B5DB-8CBB34A41BE1}" srcOrd="2" destOrd="0" presId="urn:microsoft.com/office/officeart/2005/8/layout/target3"/>
    <dgm:cxn modelId="{4052DA8C-ACF9-46C6-A489-7F721CC0E3A0}" type="presParOf" srcId="{6191BDC4-D943-49AE-A84A-532B09924385}" destId="{823B1DF5-20A2-4E62-AB98-A6F2493A4ADF}" srcOrd="3" destOrd="0" presId="urn:microsoft.com/office/officeart/2005/8/layout/target3"/>
    <dgm:cxn modelId="{AAC73C75-3DBF-4B9B-889E-BA070E9D87B2}" type="presParOf" srcId="{6191BDC4-D943-49AE-A84A-532B09924385}" destId="{C9D3D344-3B7C-4540-96E4-43D8445FCF71}" srcOrd="4" destOrd="0" presId="urn:microsoft.com/office/officeart/2005/8/layout/target3"/>
    <dgm:cxn modelId="{478A4C8D-5EEB-42E0-8BD7-4DA96DA738F7}" type="presParOf" srcId="{6191BDC4-D943-49AE-A84A-532B09924385}" destId="{26DFCBA5-EB86-42E9-BB61-3A171B15ED50}" srcOrd="5" destOrd="0" presId="urn:microsoft.com/office/officeart/2005/8/layout/target3"/>
    <dgm:cxn modelId="{FEB473D6-0B3F-4F50-B387-309E55A63D99}" type="presParOf" srcId="{6191BDC4-D943-49AE-A84A-532B09924385}" destId="{6EBD2CE0-900E-44CF-8C5C-08088A525B92}" srcOrd="6" destOrd="0" presId="urn:microsoft.com/office/officeart/2005/8/layout/target3"/>
    <dgm:cxn modelId="{B69D4191-43FD-4D59-A747-1C72C333BCF9}" type="presParOf" srcId="{6191BDC4-D943-49AE-A84A-532B09924385}" destId="{01746DBF-3D2A-4C91-869E-61C40B03E23A}" srcOrd="7" destOrd="0" presId="urn:microsoft.com/office/officeart/2005/8/layout/target3"/>
    <dgm:cxn modelId="{0B232C7E-2E5D-4A1F-98C4-DCA0C40C1AD5}" type="presParOf" srcId="{6191BDC4-D943-49AE-A84A-532B09924385}" destId="{5E614087-976E-4D40-A18D-7263A061C5FE}" srcOrd="8" destOrd="0" presId="urn:microsoft.com/office/officeart/2005/8/layout/target3"/>
    <dgm:cxn modelId="{B922B477-2F6C-4461-82A7-7E254A87CF7F}" type="presParOf" srcId="{6191BDC4-D943-49AE-A84A-532B09924385}" destId="{1C33FDCB-6CDC-49CD-9654-8FE1221BD0A2}" srcOrd="9" destOrd="0" presId="urn:microsoft.com/office/officeart/2005/8/layout/target3"/>
    <dgm:cxn modelId="{4E6CE159-C76D-452C-A1E4-08C7D7C4BE2C}" type="presParOf" srcId="{6191BDC4-D943-49AE-A84A-532B09924385}" destId="{16A57915-2E52-42C8-B1A8-4391C2364BC6}" srcOrd="10" destOrd="0" presId="urn:microsoft.com/office/officeart/2005/8/layout/target3"/>
    <dgm:cxn modelId="{432547DC-9B15-4DD0-856B-9B0EAD2E4700}" type="presParOf" srcId="{6191BDC4-D943-49AE-A84A-532B09924385}" destId="{EADC6E88-3435-49C7-A9B9-07FF4096795B}" srcOrd="11" destOrd="0" presId="urn:microsoft.com/office/officeart/2005/8/layout/target3"/>
    <dgm:cxn modelId="{55D9088D-ECA5-4C41-B7B7-98732495F1E8}" type="presParOf" srcId="{6191BDC4-D943-49AE-A84A-532B09924385}" destId="{F1864545-7732-43BB-996B-82D5447EC54E}" srcOrd="12" destOrd="0" presId="urn:microsoft.com/office/officeart/2005/8/layout/target3"/>
    <dgm:cxn modelId="{23E4B594-E85C-4D1E-A31E-8C845C06FEC9}" type="presParOf" srcId="{6191BDC4-D943-49AE-A84A-532B09924385}" destId="{D027C7E4-E456-4297-AD2A-52B8DB6960B4}" srcOrd="13" destOrd="0" presId="urn:microsoft.com/office/officeart/2005/8/layout/target3"/>
    <dgm:cxn modelId="{5FA17D9B-923C-45A5-98DF-35CC433DF7A1}" type="presParOf" srcId="{6191BDC4-D943-49AE-A84A-532B09924385}" destId="{7AA03BBB-03AC-4320-AE5B-DCAE1C8D8121}" srcOrd="14" destOrd="0" presId="urn:microsoft.com/office/officeart/2005/8/layout/target3"/>
    <dgm:cxn modelId="{B4DBECD5-594A-483B-98D0-1B1440F872B0}" type="presParOf" srcId="{6191BDC4-D943-49AE-A84A-532B09924385}" destId="{3C540E5D-172D-497E-B523-B3FBDB7B414D}" srcOrd="15" destOrd="0" presId="urn:microsoft.com/office/officeart/2005/8/layout/target3"/>
    <dgm:cxn modelId="{8907567A-0A26-45B4-B241-5E1A6A5ED278}" type="presParOf" srcId="{6191BDC4-D943-49AE-A84A-532B09924385}" destId="{E853345F-6039-4A18-AE33-6BB29F38E6A2}" srcOrd="16" destOrd="0" presId="urn:microsoft.com/office/officeart/2005/8/layout/target3"/>
    <dgm:cxn modelId="{3103AB83-F0B6-4E4F-BF0C-46FA123B2ED4}" type="presParOf" srcId="{6191BDC4-D943-49AE-A84A-532B09924385}" destId="{ED00CEDC-F05D-4355-B3A6-5AFE38FE93C7}" srcOrd="17" destOrd="0" presId="urn:microsoft.com/office/officeart/2005/8/layout/target3"/>
    <dgm:cxn modelId="{7B2169FC-7AFE-4779-AEE4-8FF7059948F3}" type="presParOf" srcId="{6191BDC4-D943-49AE-A84A-532B09924385}" destId="{A1423EF2-8E48-4081-90CF-73541590EE72}" srcOrd="18" destOrd="0" presId="urn:microsoft.com/office/officeart/2005/8/layout/target3"/>
    <dgm:cxn modelId="{4EF2C71F-7D65-4EAF-AE79-A6AEECBEEBCD}" type="presParOf" srcId="{6191BDC4-D943-49AE-A84A-532B09924385}" destId="{53BAB144-BFDF-4814-A7B6-24C3AC56E159}" srcOrd="19" destOrd="0" presId="urn:microsoft.com/office/officeart/2005/8/layout/target3"/>
    <dgm:cxn modelId="{D5C549C2-4A9F-4797-AB56-16DCBCA0DD64}" type="presParOf" srcId="{6191BDC4-D943-49AE-A84A-532B09924385}" destId="{2447CF5C-4F4D-45C5-BF7C-E9A5E4C0FDCF}" srcOrd="20" destOrd="0" presId="urn:microsoft.com/office/officeart/2005/8/layout/target3"/>
    <dgm:cxn modelId="{5C6FBEF2-3594-4533-A77D-C6019F64720A}" type="presParOf" srcId="{6191BDC4-D943-49AE-A84A-532B09924385}" destId="{B71B7441-C2EA-4551-BD98-65E4B213D8B2}" srcOrd="21" destOrd="0" presId="urn:microsoft.com/office/officeart/2005/8/layout/target3"/>
    <dgm:cxn modelId="{F44078AC-BE0B-4DB4-83C4-0FF63D3A72CB}" type="presParOf" srcId="{6191BDC4-D943-49AE-A84A-532B09924385}" destId="{015D2700-706C-426E-A671-FFAA49DF204B}" srcOrd="22" destOrd="0" presId="urn:microsoft.com/office/officeart/2005/8/layout/target3"/>
    <dgm:cxn modelId="{83D5595B-6242-4D34-91EC-5E9332CAF676}" type="presParOf" srcId="{6191BDC4-D943-49AE-A84A-532B09924385}" destId="{11044307-76B1-4642-8D89-6CA01B9CADFA}" srcOrd="23" destOrd="0" presId="urn:microsoft.com/office/officeart/2005/8/layout/target3"/>
    <dgm:cxn modelId="{EB8E85F0-2FA7-4A93-9B39-B1FD68DD538E}" type="presParOf" srcId="{6191BDC4-D943-49AE-A84A-532B09924385}" destId="{7FA40427-E2E3-4F89-840E-68F072B9339C}" srcOrd="2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FC9DA0-312A-469D-ABBE-BE020AEFB63D}" type="doc">
      <dgm:prSet loTypeId="urn:microsoft.com/office/officeart/2005/8/layout/hList7" loCatId="list" qsTypeId="urn:microsoft.com/office/officeart/2005/8/quickstyle/3d3" qsCatId="3D" csTypeId="urn:microsoft.com/office/officeart/2005/8/colors/accent1_2" csCatId="accent1" phldr="1"/>
      <dgm:spPr/>
    </dgm:pt>
    <dgm:pt modelId="{A0252FEA-51F9-4541-B0AA-4C30E8021C4B}">
      <dgm:prSet phldrT="[Текст]"/>
      <dgm:spPr>
        <a:solidFill>
          <a:srgbClr val="E7EDFF"/>
        </a:solidFill>
      </dgm:spPr>
      <dgm:t>
        <a:bodyPr/>
        <a:lstStyle/>
        <a:p>
          <a:pPr>
            <a:spcAft>
              <a:spcPts val="800"/>
            </a:spcAft>
          </a:pPr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ІІ етап</a:t>
          </a:r>
        </a:p>
        <a:p>
          <a:pPr>
            <a:spcAft>
              <a:spcPts val="800"/>
            </a:spcAft>
          </a:pPr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Прогностично-моделювальний</a:t>
          </a:r>
        </a:p>
        <a:p>
          <a:pPr>
            <a:spcAft>
              <a:spcPts val="800"/>
            </a:spcAft>
          </a:pPr>
          <a:r>
            <a:rPr lang="uk-UA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(2023-2024 рр.)</a:t>
          </a:r>
          <a:endParaRPr lang="uk-UA" b="1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03D5F0-A138-4CBD-8E10-ED2BDDC66CF8}" type="parTrans" cxnId="{23A3921D-8E43-429E-8A20-389226323A06}">
      <dgm:prSet/>
      <dgm:spPr/>
      <dgm:t>
        <a:bodyPr/>
        <a:lstStyle/>
        <a:p>
          <a:endParaRPr lang="uk-UA"/>
        </a:p>
      </dgm:t>
    </dgm:pt>
    <dgm:pt modelId="{DBF6749F-767E-4ACA-B2F7-325CC642D5C0}" type="sibTrans" cxnId="{23A3921D-8E43-429E-8A20-389226323A06}">
      <dgm:prSet/>
      <dgm:spPr/>
      <dgm:t>
        <a:bodyPr/>
        <a:lstStyle/>
        <a:p>
          <a:endParaRPr lang="uk-UA"/>
        </a:p>
      </dgm:t>
    </dgm:pt>
    <dgm:pt modelId="{CC468907-FAE7-47DD-B771-88D271C0B057}" type="pres">
      <dgm:prSet presAssocID="{C8FC9DA0-312A-469D-ABBE-BE020AEFB63D}" presName="Name0" presStyleCnt="0">
        <dgm:presLayoutVars>
          <dgm:dir/>
          <dgm:resizeHandles val="exact"/>
        </dgm:presLayoutVars>
      </dgm:prSet>
      <dgm:spPr/>
    </dgm:pt>
    <dgm:pt modelId="{0EBD1876-8599-459A-B5E1-79060A8A1527}" type="pres">
      <dgm:prSet presAssocID="{C8FC9DA0-312A-469D-ABBE-BE020AEFB63D}" presName="fgShape" presStyleLbl="fgShp" presStyleIdx="0" presStyleCnt="1"/>
      <dgm:spPr/>
    </dgm:pt>
    <dgm:pt modelId="{68A72ACF-C394-42BD-B192-77B2B50BC88B}" type="pres">
      <dgm:prSet presAssocID="{C8FC9DA0-312A-469D-ABBE-BE020AEFB63D}" presName="linComp" presStyleCnt="0"/>
      <dgm:spPr/>
    </dgm:pt>
    <dgm:pt modelId="{B8294C28-4CD3-44C0-B809-FC638F04D238}" type="pres">
      <dgm:prSet presAssocID="{A0252FEA-51F9-4541-B0AA-4C30E8021C4B}" presName="compNode" presStyleCnt="0"/>
      <dgm:spPr/>
    </dgm:pt>
    <dgm:pt modelId="{D990463F-BA8C-4287-B369-268DCC4AD408}" type="pres">
      <dgm:prSet presAssocID="{A0252FEA-51F9-4541-B0AA-4C30E8021C4B}" presName="bkgdShape" presStyleLbl="node1" presStyleIdx="0" presStyleCnt="1"/>
      <dgm:spPr/>
      <dgm:t>
        <a:bodyPr/>
        <a:lstStyle/>
        <a:p>
          <a:endParaRPr lang="uk-UA"/>
        </a:p>
      </dgm:t>
    </dgm:pt>
    <dgm:pt modelId="{114B26CA-8872-40E2-B40D-68CE0439ADE5}" type="pres">
      <dgm:prSet presAssocID="{A0252FEA-51F9-4541-B0AA-4C30E8021C4B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5A330C-AA80-4587-B896-A9FFD703EE3A}" type="pres">
      <dgm:prSet presAssocID="{A0252FEA-51F9-4541-B0AA-4C30E8021C4B}" presName="invisiNode" presStyleLbl="node1" presStyleIdx="0" presStyleCnt="1"/>
      <dgm:spPr/>
    </dgm:pt>
    <dgm:pt modelId="{6EE44DF9-DBEA-4890-9AEA-C9048766BC57}" type="pres">
      <dgm:prSet presAssocID="{A0252FEA-51F9-4541-B0AA-4C30E8021C4B}" presName="imagNode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23A3921D-8E43-429E-8A20-389226323A06}" srcId="{C8FC9DA0-312A-469D-ABBE-BE020AEFB63D}" destId="{A0252FEA-51F9-4541-B0AA-4C30E8021C4B}" srcOrd="0" destOrd="0" parTransId="{8003D5F0-A138-4CBD-8E10-ED2BDDC66CF8}" sibTransId="{DBF6749F-767E-4ACA-B2F7-325CC642D5C0}"/>
    <dgm:cxn modelId="{5501F3B6-3B26-4055-B726-CA8475922704}" type="presOf" srcId="{A0252FEA-51F9-4541-B0AA-4C30E8021C4B}" destId="{114B26CA-8872-40E2-B40D-68CE0439ADE5}" srcOrd="1" destOrd="0" presId="urn:microsoft.com/office/officeart/2005/8/layout/hList7"/>
    <dgm:cxn modelId="{CD45F49B-054B-4872-90AA-F9595E3B468D}" type="presOf" srcId="{A0252FEA-51F9-4541-B0AA-4C30E8021C4B}" destId="{D990463F-BA8C-4287-B369-268DCC4AD408}" srcOrd="0" destOrd="0" presId="urn:microsoft.com/office/officeart/2005/8/layout/hList7"/>
    <dgm:cxn modelId="{D67699F6-44BF-4829-B696-AE3FCC0AE19E}" type="presOf" srcId="{C8FC9DA0-312A-469D-ABBE-BE020AEFB63D}" destId="{CC468907-FAE7-47DD-B771-88D271C0B057}" srcOrd="0" destOrd="0" presId="urn:microsoft.com/office/officeart/2005/8/layout/hList7"/>
    <dgm:cxn modelId="{CE94FB71-1875-4354-B5C1-36C0F2D05F3B}" type="presParOf" srcId="{CC468907-FAE7-47DD-B771-88D271C0B057}" destId="{0EBD1876-8599-459A-B5E1-79060A8A1527}" srcOrd="0" destOrd="0" presId="urn:microsoft.com/office/officeart/2005/8/layout/hList7"/>
    <dgm:cxn modelId="{277E650A-4369-4269-B55B-7C74670E668E}" type="presParOf" srcId="{CC468907-FAE7-47DD-B771-88D271C0B057}" destId="{68A72ACF-C394-42BD-B192-77B2B50BC88B}" srcOrd="1" destOrd="0" presId="urn:microsoft.com/office/officeart/2005/8/layout/hList7"/>
    <dgm:cxn modelId="{291FA9D0-FC79-4995-A58E-C225D94E2CD5}" type="presParOf" srcId="{68A72ACF-C394-42BD-B192-77B2B50BC88B}" destId="{B8294C28-4CD3-44C0-B809-FC638F04D238}" srcOrd="0" destOrd="0" presId="urn:microsoft.com/office/officeart/2005/8/layout/hList7"/>
    <dgm:cxn modelId="{2DA8456C-3DA5-43CF-AB41-19B62771CD4C}" type="presParOf" srcId="{B8294C28-4CD3-44C0-B809-FC638F04D238}" destId="{D990463F-BA8C-4287-B369-268DCC4AD408}" srcOrd="0" destOrd="0" presId="urn:microsoft.com/office/officeart/2005/8/layout/hList7"/>
    <dgm:cxn modelId="{E2DD5BA3-0787-40C7-91B2-C20706CC1A12}" type="presParOf" srcId="{B8294C28-4CD3-44C0-B809-FC638F04D238}" destId="{114B26CA-8872-40E2-B40D-68CE0439ADE5}" srcOrd="1" destOrd="0" presId="urn:microsoft.com/office/officeart/2005/8/layout/hList7"/>
    <dgm:cxn modelId="{966D2376-2FE2-4CD9-A998-3AD2DA4EC73C}" type="presParOf" srcId="{B8294C28-4CD3-44C0-B809-FC638F04D238}" destId="{6E5A330C-AA80-4587-B896-A9FFD703EE3A}" srcOrd="2" destOrd="0" presId="urn:microsoft.com/office/officeart/2005/8/layout/hList7"/>
    <dgm:cxn modelId="{3B698F50-83AD-4FBD-8DD2-D1912944A756}" type="presParOf" srcId="{B8294C28-4CD3-44C0-B809-FC638F04D238}" destId="{6EE44DF9-DBEA-4890-9AEA-C9048766BC5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29F48E-FF0A-440D-90CC-DBCA45315CE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16611DA-4D26-4771-8E87-BE2E76F5F438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l">
            <a:spcAft>
              <a:spcPts val="0"/>
            </a:spcAft>
          </a:pPr>
          <a:r>
            <a:rPr lang="uk-UA" sz="2000" b="1" noProof="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Оновлення контенту РПНД та програм практик: 18 + </a:t>
          </a:r>
          <a:r>
            <a:rPr lang="en-US" sz="2000" b="1" noProof="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</a:p>
        <a:p>
          <a:pPr algn="l">
            <a:spcAft>
              <a:spcPts val="0"/>
            </a:spcAft>
          </a:pPr>
          <a:r>
            <a:rPr lang="uk-UA" sz="2000" b="1" noProof="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Реалізація змін у змісті підготовки майбутніх вихователів</a:t>
          </a:r>
          <a:endParaRPr lang="uk-UA" sz="2000" b="1" noProof="0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9B46CA-EA39-45B9-93BB-5DA27197FE9D}" type="parTrans" cxnId="{4BC293CC-7BF9-47AC-8917-B23F27EFA2FC}">
      <dgm:prSet/>
      <dgm:spPr/>
      <dgm:t>
        <a:bodyPr/>
        <a:lstStyle/>
        <a:p>
          <a:endParaRPr lang="uk-UA"/>
        </a:p>
      </dgm:t>
    </dgm:pt>
    <dgm:pt modelId="{97B06908-A947-4B26-BF7D-0AB243419A7A}" type="sibTrans" cxnId="{4BC293CC-7BF9-47AC-8917-B23F27EFA2FC}">
      <dgm:prSet/>
      <dgm:spPr/>
      <dgm:t>
        <a:bodyPr/>
        <a:lstStyle/>
        <a:p>
          <a:endParaRPr lang="uk-UA"/>
        </a:p>
      </dgm:t>
    </dgm:pt>
    <dgm:pt modelId="{DE08E867-2BFE-48E0-A8FF-A3ADFBA92B8A}">
      <dgm:prSet custT="1"/>
      <dgm:spPr>
        <a:solidFill>
          <a:srgbClr val="F9F3FF"/>
        </a:solidFill>
        <a:ln>
          <a:solidFill>
            <a:srgbClr val="EAD5FF"/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l">
            <a:spcAft>
              <a:spcPts val="0"/>
            </a:spcAft>
          </a:pPr>
          <a:r>
            <a:rPr lang="uk-UA" sz="2000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Реалізація змін у змісті </a:t>
          </a:r>
        </a:p>
        <a:p>
          <a:pPr algn="l">
            <a:spcAft>
              <a:spcPts val="0"/>
            </a:spcAft>
          </a:pPr>
          <a:r>
            <a:rPr lang="uk-UA" sz="2000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курсових </a:t>
          </a:r>
          <a:r>
            <a:rPr lang="en-US" sz="2000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(25%</a:t>
          </a:r>
          <a:r>
            <a:rPr lang="uk-UA" sz="2000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algn="l">
            <a:spcAft>
              <a:spcPts val="0"/>
            </a:spcAft>
          </a:pPr>
          <a:r>
            <a:rPr lang="uk-UA" sz="2000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магістерських робіт (</a:t>
          </a:r>
          <a:r>
            <a:rPr lang="en-US" sz="2000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25%</a:t>
          </a:r>
          <a:r>
            <a:rPr lang="uk-UA" sz="2000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  </a:t>
          </a:r>
        </a:p>
        <a:p>
          <a:pPr algn="l">
            <a:spcAft>
              <a:spcPts val="0"/>
            </a:spcAft>
          </a:pPr>
          <a:r>
            <a:rPr lang="uk-UA" sz="2000" b="1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дисертаційних досліджень спеціальності 012 Дошкільна освіта (50%)</a:t>
          </a:r>
          <a:endParaRPr lang="uk-UA" sz="2000" b="1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7CE4FB-3A37-4121-B39C-178E106E66AC}" type="parTrans" cxnId="{747CB10E-481E-42F8-8D1F-36DE1B13195D}">
      <dgm:prSet/>
      <dgm:spPr/>
      <dgm:t>
        <a:bodyPr/>
        <a:lstStyle/>
        <a:p>
          <a:endParaRPr lang="uk-UA"/>
        </a:p>
      </dgm:t>
    </dgm:pt>
    <dgm:pt modelId="{ED38EC5D-34E2-4FDC-9632-6DEA8832487F}" type="sibTrans" cxnId="{747CB10E-481E-42F8-8D1F-36DE1B13195D}">
      <dgm:prSet/>
      <dgm:spPr/>
      <dgm:t>
        <a:bodyPr/>
        <a:lstStyle/>
        <a:p>
          <a:endParaRPr lang="uk-UA"/>
        </a:p>
      </dgm:t>
    </dgm:pt>
    <dgm:pt modelId="{E36E3F8F-47BC-4384-9D5C-4EA71CC3211A}" type="pres">
      <dgm:prSet presAssocID="{3C29F48E-FF0A-440D-90CC-DBCA45315C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14DF20-6CD5-456E-9871-D308ED31F05B}" type="pres">
      <dgm:prSet presAssocID="{516611DA-4D26-4771-8E87-BE2E76F5F438}" presName="parTxOnly" presStyleLbl="node1" presStyleIdx="0" presStyleCnt="2" custScaleX="220193" custScaleY="367565" custLinFactX="28077" custLinFactNeighborX="100000" custLinFactNeighborY="15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808196-F294-4CA8-999F-1BD20D84810E}" type="pres">
      <dgm:prSet presAssocID="{97B06908-A947-4B26-BF7D-0AB243419A7A}" presName="parTxOnlySpace" presStyleCnt="0"/>
      <dgm:spPr/>
    </dgm:pt>
    <dgm:pt modelId="{37E870FE-81FC-42AE-A3CE-7F87AAA22202}" type="pres">
      <dgm:prSet presAssocID="{DE08E867-2BFE-48E0-A8FF-A3ADFBA92B8A}" presName="parTxOnly" presStyleLbl="node1" presStyleIdx="1" presStyleCnt="2" custScaleX="253652" custScaleY="3675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48EBB0D-20FA-410C-9CE8-70D3E3EB0752}" type="presOf" srcId="{DE08E867-2BFE-48E0-A8FF-A3ADFBA92B8A}" destId="{37E870FE-81FC-42AE-A3CE-7F87AAA22202}" srcOrd="0" destOrd="0" presId="urn:microsoft.com/office/officeart/2005/8/layout/chevron1"/>
    <dgm:cxn modelId="{3F39DB44-069C-4518-A5C6-A5956DD71BF9}" type="presOf" srcId="{516611DA-4D26-4771-8E87-BE2E76F5F438}" destId="{7614DF20-6CD5-456E-9871-D308ED31F05B}" srcOrd="0" destOrd="0" presId="urn:microsoft.com/office/officeart/2005/8/layout/chevron1"/>
    <dgm:cxn modelId="{747CB10E-481E-42F8-8D1F-36DE1B13195D}" srcId="{3C29F48E-FF0A-440D-90CC-DBCA45315CEE}" destId="{DE08E867-2BFE-48E0-A8FF-A3ADFBA92B8A}" srcOrd="1" destOrd="0" parTransId="{4C7CE4FB-3A37-4121-B39C-178E106E66AC}" sibTransId="{ED38EC5D-34E2-4FDC-9632-6DEA8832487F}"/>
    <dgm:cxn modelId="{4BC293CC-7BF9-47AC-8917-B23F27EFA2FC}" srcId="{3C29F48E-FF0A-440D-90CC-DBCA45315CEE}" destId="{516611DA-4D26-4771-8E87-BE2E76F5F438}" srcOrd="0" destOrd="0" parTransId="{E49B46CA-EA39-45B9-93BB-5DA27197FE9D}" sibTransId="{97B06908-A947-4B26-BF7D-0AB243419A7A}"/>
    <dgm:cxn modelId="{244152AF-4302-4A3D-8249-ECC4DC6BC377}" type="presOf" srcId="{3C29F48E-FF0A-440D-90CC-DBCA45315CEE}" destId="{E36E3F8F-47BC-4384-9D5C-4EA71CC3211A}" srcOrd="0" destOrd="0" presId="urn:microsoft.com/office/officeart/2005/8/layout/chevron1"/>
    <dgm:cxn modelId="{0D92C6E2-1745-4028-967D-3661CD19C035}" type="presParOf" srcId="{E36E3F8F-47BC-4384-9D5C-4EA71CC3211A}" destId="{7614DF20-6CD5-456E-9871-D308ED31F05B}" srcOrd="0" destOrd="0" presId="urn:microsoft.com/office/officeart/2005/8/layout/chevron1"/>
    <dgm:cxn modelId="{38467F50-7F96-43D5-83F6-8CA6D7670676}" type="presParOf" srcId="{E36E3F8F-47BC-4384-9D5C-4EA71CC3211A}" destId="{B2808196-F294-4CA8-999F-1BD20D84810E}" srcOrd="1" destOrd="0" presId="urn:microsoft.com/office/officeart/2005/8/layout/chevron1"/>
    <dgm:cxn modelId="{9A4E375A-9CD2-40AE-B935-AAE70BDA2997}" type="presParOf" srcId="{E36E3F8F-47BC-4384-9D5C-4EA71CC3211A}" destId="{37E870FE-81FC-42AE-A3CE-7F87AAA22202}" srcOrd="2" destOrd="0" presId="urn:microsoft.com/office/officeart/2005/8/layout/chevron1"/>
  </dgm:cxnLst>
  <dgm:bg/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6CBF0B-D068-4BDD-9085-6A48FAF96C2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299D47F-BA8A-44C2-A805-C714E3F1DCC7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solidFill>
            <a:srgbClr val="FFFFCC"/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l">
            <a:spcAft>
              <a:spcPct val="35000"/>
            </a:spcAft>
          </a:pPr>
          <a:r>
            <a:rPr lang="uk-UA" sz="1600" b="1" i="1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СТАТТІ: </a:t>
          </a:r>
        </a:p>
        <a:p>
          <a:pPr indent="0" algn="l">
            <a:spcAft>
              <a:spcPts val="0"/>
            </a:spcAft>
          </a:pPr>
          <a:r>
            <a:rPr lang="en-US" sz="1600" b="1" i="0" u="none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SCOPUS/WOS</a:t>
          </a:r>
          <a:r>
            <a:rPr lang="uk-UA" sz="1600" b="1" i="0" u="none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</a:t>
          </a:r>
          <a:endParaRPr lang="en-US" sz="1600" b="1" i="0" u="none" dirty="0" smtClean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indent="0" algn="l">
            <a:spcAft>
              <a:spcPts val="0"/>
            </a:spcAft>
          </a:pPr>
          <a:r>
            <a:rPr lang="uk-UA" sz="1600" b="1" i="0" u="none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Статті у інших наукометричних базах 5</a:t>
          </a:r>
          <a:endParaRPr lang="uk-UA" sz="1600" b="1" baseline="0" noProof="0" dirty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B14582-53ED-48A6-B78E-88BDB84B3D19}" type="parTrans" cxnId="{1E831690-C58C-4D93-99EE-635B76A7751C}">
      <dgm:prSet/>
      <dgm:spPr/>
      <dgm:t>
        <a:bodyPr/>
        <a:lstStyle/>
        <a:p>
          <a:endParaRPr lang="uk-UA"/>
        </a:p>
      </dgm:t>
    </dgm:pt>
    <dgm:pt modelId="{3EBA0512-DC46-4DD1-ADB6-4B749353CFA6}" type="sibTrans" cxnId="{1E831690-C58C-4D93-99EE-635B76A7751C}">
      <dgm:prSet/>
      <dgm:spPr/>
      <dgm:t>
        <a:bodyPr/>
        <a:lstStyle/>
        <a:p>
          <a:endParaRPr lang="uk-UA"/>
        </a:p>
      </dgm:t>
    </dgm:pt>
    <dgm:pt modelId="{145D2A10-F3B3-47BA-8AF3-FD5DEC6F20F2}">
      <dgm:prSet phldrT="[Текст]" custT="1"/>
      <dgm:spPr>
        <a:solidFill>
          <a:srgbClr val="F9F3FF"/>
        </a:solidFill>
        <a:ln>
          <a:solidFill>
            <a:srgbClr val="EAD5FF"/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l"/>
          <a:r>
            <a:rPr lang="uk-UA" sz="1600" b="1" i="0" u="none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Фахові статті 19</a:t>
          </a:r>
        </a:p>
        <a:p>
          <a:pPr algn="l"/>
          <a:r>
            <a:rPr lang="uk-UA" sz="1600" b="1" i="0" u="none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Розділи у монографіях 4</a:t>
          </a:r>
        </a:p>
        <a:p>
          <a:pPr algn="l"/>
          <a:r>
            <a:rPr lang="uk-UA" sz="1600" b="1" i="0" u="none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Матеріали конференцій 16</a:t>
          </a:r>
        </a:p>
        <a:p>
          <a:pPr algn="l"/>
          <a:r>
            <a:rPr lang="uk-UA" sz="1600" b="1" i="0" u="none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Посібники 3</a:t>
          </a:r>
        </a:p>
        <a:p>
          <a:pPr algn="l"/>
          <a:r>
            <a:rPr lang="uk-UA" sz="1600" b="1" i="0" u="none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Інші науково-методичні статті 19</a:t>
          </a:r>
          <a:endParaRPr lang="uk-UA" sz="1600" b="1" dirty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697668-D7B7-4DCC-A163-363F93D6A1AF}" type="parTrans" cxnId="{209B2BB4-3926-4F9E-8AB3-735981A8832B}">
      <dgm:prSet/>
      <dgm:spPr/>
      <dgm:t>
        <a:bodyPr/>
        <a:lstStyle/>
        <a:p>
          <a:endParaRPr lang="uk-UA"/>
        </a:p>
      </dgm:t>
    </dgm:pt>
    <dgm:pt modelId="{2CD920D9-CDA0-4C24-B3E9-474904F34C4C}" type="sibTrans" cxnId="{209B2BB4-3926-4F9E-8AB3-735981A8832B}">
      <dgm:prSet/>
      <dgm:spPr/>
      <dgm:t>
        <a:bodyPr/>
        <a:lstStyle/>
        <a:p>
          <a:endParaRPr lang="uk-UA"/>
        </a:p>
      </dgm:t>
    </dgm:pt>
    <dgm:pt modelId="{13336F99-AC6A-4929-A3AB-EAC4318A8C7B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l"/>
          <a:endParaRPr lang="uk-UA" sz="1400" b="1" i="0" u="none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uk-UA" sz="1600" b="1" i="1" u="none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УЧАСТЬ У НАУКОВО-ПРАКТИЧНИХ ЗАХОДАХ:</a:t>
          </a:r>
          <a:endParaRPr lang="uk-UA" sz="1600" b="1" i="1" dirty="0" smtClean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uk-UA" sz="1600" b="1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Міжнародні 11</a:t>
          </a:r>
        </a:p>
        <a:p>
          <a:pPr algn="l"/>
          <a:r>
            <a:rPr lang="uk-UA" sz="1600" b="1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Всеукраїнські 15</a:t>
          </a:r>
        </a:p>
        <a:p>
          <a:pPr algn="l"/>
          <a:r>
            <a:rPr lang="uk-UA" sz="1600" b="1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Виступи 27</a:t>
          </a:r>
          <a:endParaRPr lang="uk-UA" sz="1600" b="1" dirty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C8955C-F427-494E-86A8-09CB8A2981EB}" type="parTrans" cxnId="{59AC9505-5433-4AB6-9571-23EA65D7BA8B}">
      <dgm:prSet/>
      <dgm:spPr/>
      <dgm:t>
        <a:bodyPr/>
        <a:lstStyle/>
        <a:p>
          <a:endParaRPr lang="uk-UA"/>
        </a:p>
      </dgm:t>
    </dgm:pt>
    <dgm:pt modelId="{46416CF4-4514-418C-A52B-8CF5E6EA3125}" type="sibTrans" cxnId="{59AC9505-5433-4AB6-9571-23EA65D7BA8B}">
      <dgm:prSet/>
      <dgm:spPr/>
      <dgm:t>
        <a:bodyPr/>
        <a:lstStyle/>
        <a:p>
          <a:endParaRPr lang="uk-UA"/>
        </a:p>
      </dgm:t>
    </dgm:pt>
    <dgm:pt modelId="{9F7DD41F-34E9-40D8-A31E-4FDFE70F49F7}" type="pres">
      <dgm:prSet presAssocID="{C26CBF0B-D068-4BDD-9085-6A48FAF96C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099214C-4B5C-407C-8B1B-0E661C0FB8F6}" type="pres">
      <dgm:prSet presAssocID="{2299D47F-BA8A-44C2-A805-C714E3F1DCC7}" presName="node" presStyleLbl="node1" presStyleIdx="0" presStyleCnt="3" custScaleX="187755" custScaleY="81819" custLinFactNeighborX="-21626" custLinFactNeighborY="-171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B291CB-1F01-40E4-9DA8-C3FC227AAEFF}" type="pres">
      <dgm:prSet presAssocID="{3EBA0512-DC46-4DD1-ADB6-4B749353CFA6}" presName="sibTrans" presStyleCnt="0"/>
      <dgm:spPr/>
    </dgm:pt>
    <dgm:pt modelId="{2960B753-6202-4DD7-8962-0BC4CC3B7E3A}" type="pres">
      <dgm:prSet presAssocID="{13336F99-AC6A-4929-A3AB-EAC4318A8C7B}" presName="node" presStyleLbl="node1" presStyleIdx="1" presStyleCnt="3" custScaleX="79184" custScaleY="157854" custLinFactNeighborX="16548" custLinFactNeighborY="4125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88F913-A65F-4F41-B973-30EF9618E6B1}" type="pres">
      <dgm:prSet presAssocID="{46416CF4-4514-418C-A52B-8CF5E6EA3125}" presName="sibTrans" presStyleCnt="0"/>
      <dgm:spPr/>
    </dgm:pt>
    <dgm:pt modelId="{74216308-0C6A-4552-AEF7-85A0912E2F2A}" type="pres">
      <dgm:prSet presAssocID="{145D2A10-F3B3-47BA-8AF3-FD5DEC6F20F2}" presName="node" presStyleLbl="node1" presStyleIdx="2" presStyleCnt="3" custScaleX="187865" custScaleY="100435" custLinFactNeighborX="-64831" custLinFactNeighborY="-6587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386C0D8-EC74-4448-A863-795D0444D623}" type="presOf" srcId="{2299D47F-BA8A-44C2-A805-C714E3F1DCC7}" destId="{3099214C-4B5C-407C-8B1B-0E661C0FB8F6}" srcOrd="0" destOrd="0" presId="urn:microsoft.com/office/officeart/2005/8/layout/default"/>
    <dgm:cxn modelId="{59AC9505-5433-4AB6-9571-23EA65D7BA8B}" srcId="{C26CBF0B-D068-4BDD-9085-6A48FAF96C28}" destId="{13336F99-AC6A-4929-A3AB-EAC4318A8C7B}" srcOrd="1" destOrd="0" parTransId="{85C8955C-F427-494E-86A8-09CB8A2981EB}" sibTransId="{46416CF4-4514-418C-A52B-8CF5E6EA3125}"/>
    <dgm:cxn modelId="{209B2BB4-3926-4F9E-8AB3-735981A8832B}" srcId="{C26CBF0B-D068-4BDD-9085-6A48FAF96C28}" destId="{145D2A10-F3B3-47BA-8AF3-FD5DEC6F20F2}" srcOrd="2" destOrd="0" parTransId="{9E697668-D7B7-4DCC-A163-363F93D6A1AF}" sibTransId="{2CD920D9-CDA0-4C24-B3E9-474904F34C4C}"/>
    <dgm:cxn modelId="{4AA0E1B9-DEAE-4135-AD28-2CF611A2FB93}" type="presOf" srcId="{13336F99-AC6A-4929-A3AB-EAC4318A8C7B}" destId="{2960B753-6202-4DD7-8962-0BC4CC3B7E3A}" srcOrd="0" destOrd="0" presId="urn:microsoft.com/office/officeart/2005/8/layout/default"/>
    <dgm:cxn modelId="{89C64996-DE6D-43CC-BA66-04F771B32019}" type="presOf" srcId="{145D2A10-F3B3-47BA-8AF3-FD5DEC6F20F2}" destId="{74216308-0C6A-4552-AEF7-85A0912E2F2A}" srcOrd="0" destOrd="0" presId="urn:microsoft.com/office/officeart/2005/8/layout/default"/>
    <dgm:cxn modelId="{1E831690-C58C-4D93-99EE-635B76A7751C}" srcId="{C26CBF0B-D068-4BDD-9085-6A48FAF96C28}" destId="{2299D47F-BA8A-44C2-A805-C714E3F1DCC7}" srcOrd="0" destOrd="0" parTransId="{96B14582-53ED-48A6-B78E-88BDB84B3D19}" sibTransId="{3EBA0512-DC46-4DD1-ADB6-4B749353CFA6}"/>
    <dgm:cxn modelId="{45C16251-9A11-4255-81B9-71127884E36F}" type="presOf" srcId="{C26CBF0B-D068-4BDD-9085-6A48FAF96C28}" destId="{9F7DD41F-34E9-40D8-A31E-4FDFE70F49F7}" srcOrd="0" destOrd="0" presId="urn:microsoft.com/office/officeart/2005/8/layout/default"/>
    <dgm:cxn modelId="{20C3A388-BB82-4B1F-9159-31CA0C0DAEC1}" type="presParOf" srcId="{9F7DD41F-34E9-40D8-A31E-4FDFE70F49F7}" destId="{3099214C-4B5C-407C-8B1B-0E661C0FB8F6}" srcOrd="0" destOrd="0" presId="urn:microsoft.com/office/officeart/2005/8/layout/default"/>
    <dgm:cxn modelId="{6423F503-46F3-4D2B-860E-E6C8B3FDBCA1}" type="presParOf" srcId="{9F7DD41F-34E9-40D8-A31E-4FDFE70F49F7}" destId="{0FB291CB-1F01-40E4-9DA8-C3FC227AAEFF}" srcOrd="1" destOrd="0" presId="urn:microsoft.com/office/officeart/2005/8/layout/default"/>
    <dgm:cxn modelId="{5DDB04F7-8FA5-4C8D-98DD-003549A86BA3}" type="presParOf" srcId="{9F7DD41F-34E9-40D8-A31E-4FDFE70F49F7}" destId="{2960B753-6202-4DD7-8962-0BC4CC3B7E3A}" srcOrd="2" destOrd="0" presId="urn:microsoft.com/office/officeart/2005/8/layout/default"/>
    <dgm:cxn modelId="{FAC899F1-B640-4CFD-AD87-3B7BCBDFA9B2}" type="presParOf" srcId="{9F7DD41F-34E9-40D8-A31E-4FDFE70F49F7}" destId="{6888F913-A65F-4F41-B973-30EF9618E6B1}" srcOrd="3" destOrd="0" presId="urn:microsoft.com/office/officeart/2005/8/layout/default"/>
    <dgm:cxn modelId="{768F62EA-C515-4545-BB3A-9A2C5D37710A}" type="presParOf" srcId="{9F7DD41F-34E9-40D8-A31E-4FDFE70F49F7}" destId="{74216308-0C6A-4552-AEF7-85A0912E2F2A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29F48E-FF0A-440D-90CC-DBCA45315CEE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E08E867-2BFE-48E0-A8FF-A3ADFBA92B8A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1500" b="1" baseline="0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Апробувати змістово-методичне забезпечення підготовки студентів спеціальності 012 Дошкільна освіта до здійснення психолого-педагогічного супроводу розвитку дітей раннього віку в умовах освітнього процесу закладу вищої освіти</a:t>
          </a:r>
          <a:endParaRPr lang="uk-UA" sz="1500" b="1" baseline="0" dirty="0">
            <a:solidFill>
              <a:srgbClr val="00222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7CE4FB-3A37-4121-B39C-178E106E66AC}" type="parTrans" cxnId="{747CB10E-481E-42F8-8D1F-36DE1B13195D}">
      <dgm:prSet/>
      <dgm:spPr/>
      <dgm:t>
        <a:bodyPr/>
        <a:lstStyle/>
        <a:p>
          <a:endParaRPr lang="uk-UA"/>
        </a:p>
      </dgm:t>
    </dgm:pt>
    <dgm:pt modelId="{ED38EC5D-34E2-4FDC-9632-6DEA8832487F}" type="sibTrans" cxnId="{747CB10E-481E-42F8-8D1F-36DE1B13195D}">
      <dgm:prSet/>
      <dgm:spPr/>
      <dgm:t>
        <a:bodyPr/>
        <a:lstStyle/>
        <a:p>
          <a:endParaRPr lang="uk-UA"/>
        </a:p>
      </dgm:t>
    </dgm:pt>
    <dgm:pt modelId="{6C5EC32A-F3F0-42F8-90D5-E93C23C97D6F}">
      <dgm:prSet custT="1"/>
      <dgm:spPr>
        <a:solidFill>
          <a:srgbClr val="F9F3FF"/>
        </a:solidFill>
        <a:ln>
          <a:solidFill>
            <a:srgbClr val="EAD5FF"/>
          </a:solidFill>
        </a:ln>
        <a:effectLst/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>
            <a:spcAft>
              <a:spcPts val="0"/>
            </a:spcAft>
          </a:pPr>
          <a:r>
            <a:rPr lang="uk-UA" sz="1500" b="1" baseline="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Перевірити ефективність апробованого змістово-методичного забезпечення підготовки майбутніх фахівців дошкільної освіти до психолого-педагогічного супроводу розвитку дітей раннього віку</a:t>
          </a:r>
          <a:endParaRPr lang="uk-UA" sz="1500" b="1" baseline="0" noProof="0" dirty="0">
            <a:solidFill>
              <a:srgbClr val="36001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EC438E-8F74-410B-96EE-11A4E67B46EB}" type="parTrans" cxnId="{F4EE8639-3AE9-4B41-8B31-34E69FA1BAE6}">
      <dgm:prSet/>
      <dgm:spPr/>
      <dgm:t>
        <a:bodyPr/>
        <a:lstStyle/>
        <a:p>
          <a:endParaRPr lang="uk-UA"/>
        </a:p>
      </dgm:t>
    </dgm:pt>
    <dgm:pt modelId="{D7C0D77A-5CDD-47E2-A5FA-EF54C5A6CECD}" type="sibTrans" cxnId="{F4EE8639-3AE9-4B41-8B31-34E69FA1BAE6}">
      <dgm:prSet/>
      <dgm:spPr/>
      <dgm:t>
        <a:bodyPr/>
        <a:lstStyle/>
        <a:p>
          <a:endParaRPr lang="uk-UA"/>
        </a:p>
      </dgm:t>
    </dgm:pt>
    <dgm:pt modelId="{E36E3F8F-47BC-4384-9D5C-4EA71CC3211A}" type="pres">
      <dgm:prSet presAssocID="{3C29F48E-FF0A-440D-90CC-DBCA45315C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7E870FE-81FC-42AE-A3CE-7F87AAA22202}" type="pres">
      <dgm:prSet presAssocID="{DE08E867-2BFE-48E0-A8FF-A3ADFBA92B8A}" presName="parTxOnly" presStyleLbl="node1" presStyleIdx="0" presStyleCnt="2" custScaleX="560922" custScaleY="5698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B386D4-6052-4D83-8382-E60E7ABA6092}" type="pres">
      <dgm:prSet presAssocID="{ED38EC5D-34E2-4FDC-9632-6DEA8832487F}" presName="parTxOnlySpace" presStyleCnt="0"/>
      <dgm:spPr/>
    </dgm:pt>
    <dgm:pt modelId="{953909CC-531B-4EEB-8FCE-38F9315350CA}" type="pres">
      <dgm:prSet presAssocID="{6C5EC32A-F3F0-42F8-90D5-E93C23C97D6F}" presName="parTxOnly" presStyleLbl="node1" presStyleIdx="1" presStyleCnt="2" custScaleX="491157" custScaleY="5530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47CB10E-481E-42F8-8D1F-36DE1B13195D}" srcId="{3C29F48E-FF0A-440D-90CC-DBCA45315CEE}" destId="{DE08E867-2BFE-48E0-A8FF-A3ADFBA92B8A}" srcOrd="0" destOrd="0" parTransId="{4C7CE4FB-3A37-4121-B39C-178E106E66AC}" sibTransId="{ED38EC5D-34E2-4FDC-9632-6DEA8832487F}"/>
    <dgm:cxn modelId="{B4BA27E9-994D-4709-92D2-8222438630A4}" type="presOf" srcId="{3C29F48E-FF0A-440D-90CC-DBCA45315CEE}" destId="{E36E3F8F-47BC-4384-9D5C-4EA71CC3211A}" srcOrd="0" destOrd="0" presId="urn:microsoft.com/office/officeart/2005/8/layout/chevron1"/>
    <dgm:cxn modelId="{F4EE8639-3AE9-4B41-8B31-34E69FA1BAE6}" srcId="{3C29F48E-FF0A-440D-90CC-DBCA45315CEE}" destId="{6C5EC32A-F3F0-42F8-90D5-E93C23C97D6F}" srcOrd="1" destOrd="0" parTransId="{E9EC438E-8F74-410B-96EE-11A4E67B46EB}" sibTransId="{D7C0D77A-5CDD-47E2-A5FA-EF54C5A6CECD}"/>
    <dgm:cxn modelId="{DFA65D8E-362A-4FEF-BC03-1AFBF8EA439E}" type="presOf" srcId="{6C5EC32A-F3F0-42F8-90D5-E93C23C97D6F}" destId="{953909CC-531B-4EEB-8FCE-38F9315350CA}" srcOrd="0" destOrd="0" presId="urn:microsoft.com/office/officeart/2005/8/layout/chevron1"/>
    <dgm:cxn modelId="{959C0777-3037-486E-9A0D-4CC9D5A989DB}" type="presOf" srcId="{DE08E867-2BFE-48E0-A8FF-A3ADFBA92B8A}" destId="{37E870FE-81FC-42AE-A3CE-7F87AAA22202}" srcOrd="0" destOrd="0" presId="urn:microsoft.com/office/officeart/2005/8/layout/chevron1"/>
    <dgm:cxn modelId="{3AE0AAD4-CE8F-4C60-964E-C1E3207264D5}" type="presParOf" srcId="{E36E3F8F-47BC-4384-9D5C-4EA71CC3211A}" destId="{37E870FE-81FC-42AE-A3CE-7F87AAA22202}" srcOrd="0" destOrd="0" presId="urn:microsoft.com/office/officeart/2005/8/layout/chevron1"/>
    <dgm:cxn modelId="{719D8603-7991-4921-8455-8DB802A54A59}" type="presParOf" srcId="{E36E3F8F-47BC-4384-9D5C-4EA71CC3211A}" destId="{F8B386D4-6052-4D83-8382-E60E7ABA6092}" srcOrd="1" destOrd="0" presId="urn:microsoft.com/office/officeart/2005/8/layout/chevron1"/>
    <dgm:cxn modelId="{CF901CA4-9D9A-4BB9-8FB6-DA3E6D0B44C0}" type="presParOf" srcId="{E36E3F8F-47BC-4384-9D5C-4EA71CC3211A}" destId="{953909CC-531B-4EEB-8FCE-38F9315350CA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71B0D-8E1D-47E3-BEF8-6B79259F3D11}">
      <dsp:nvSpPr>
        <dsp:cNvPr id="0" name=""/>
        <dsp:cNvSpPr/>
      </dsp:nvSpPr>
      <dsp:spPr>
        <a:xfrm>
          <a:off x="0" y="1292"/>
          <a:ext cx="8451084" cy="1171192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9525" cap="flat" cmpd="sng" algn="ctr">
          <a:solidFill>
            <a:schemeClr val="accent3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kern="1200" dirty="0" smtClean="0">
              <a:solidFill>
                <a:srgbClr val="004C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ОБ’ЄКТ</a:t>
          </a:r>
          <a:r>
            <a:rPr lang="uk-UA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uk-UA" sz="2400" b="1" kern="120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фахова підготовка</a:t>
          </a:r>
          <a:r>
            <a:rPr lang="en-US" sz="2400" b="1" kern="120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kern="1200" noProof="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майбутніх фахівців</a:t>
          </a:r>
          <a:r>
            <a:rPr lang="en-US" sz="2400" b="1" kern="1200" noProof="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kern="120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дошкільної освіти до психолого-педагогічного супроводу розвитку дітей раннього віку</a:t>
          </a:r>
          <a:endParaRPr lang="ru-RU" sz="2400" b="1" kern="1200" dirty="0">
            <a:solidFill>
              <a:srgbClr val="42004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73" y="58465"/>
        <a:ext cx="8336738" cy="1056846"/>
      </dsp:txXfrm>
    </dsp:sp>
    <dsp:sp modelId="{2D2630C2-19C7-42B5-BD07-32418C6F52A4}">
      <dsp:nvSpPr>
        <dsp:cNvPr id="0" name=""/>
        <dsp:cNvSpPr/>
      </dsp:nvSpPr>
      <dsp:spPr>
        <a:xfrm>
          <a:off x="15535" y="1181532"/>
          <a:ext cx="8420012" cy="1463864"/>
        </a:xfrm>
        <a:prstGeom prst="roundRect">
          <a:avLst/>
        </a:prstGeom>
        <a:solidFill>
          <a:srgbClr val="F9F3FF"/>
        </a:solidFill>
        <a:ln w="9525" cap="flat" cmpd="sng" algn="ctr">
          <a:solidFill>
            <a:srgbClr val="CC99FF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4C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ПРЕДМЕТ</a:t>
          </a:r>
          <a:r>
            <a:rPr lang="ru-RU" sz="2400" b="1" kern="1200" dirty="0" smtClean="0">
              <a:solidFill>
                <a:srgbClr val="A51B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uk-UA" sz="2400" b="1" kern="1200" noProof="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змістово-методичне забезпечення підготовки майбутніх фахівців дошкільної освіти до психолого-педагогічного супроводу розвитку дітей раннього віку</a:t>
          </a:r>
          <a:endParaRPr lang="uk-UA" sz="2400" kern="1200" noProof="0" dirty="0">
            <a:solidFill>
              <a:srgbClr val="42004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95" y="1252992"/>
        <a:ext cx="8277092" cy="1320944"/>
      </dsp:txXfrm>
    </dsp:sp>
    <dsp:sp modelId="{1563E89C-5CC7-43BC-9D49-9A6E6CBFD482}">
      <dsp:nvSpPr>
        <dsp:cNvPr id="0" name=""/>
        <dsp:cNvSpPr/>
      </dsp:nvSpPr>
      <dsp:spPr>
        <a:xfrm>
          <a:off x="0" y="2654445"/>
          <a:ext cx="8451084" cy="200983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4C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МЕТА</a:t>
          </a:r>
          <a:r>
            <a:rPr lang="uk-UA" sz="2400" b="1" kern="1200" dirty="0" smtClean="0">
              <a:solidFill>
                <a:srgbClr val="A51B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uk-UA" sz="2400" b="1" kern="1200" dirty="0" smtClean="0">
              <a:solidFill>
                <a:srgbClr val="42004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розробити, обґрунтувати та експериментально перевірити змістово-методичне забезпечення підготовки студентів спеціальності 012 Дошкільна освіта до здійснення психолого-педагогічного супроводу розвитку дітей раннього віку в умовах освітнього процесу закладу вищої освіти</a:t>
          </a:r>
          <a:endParaRPr lang="uk-UA" sz="2400" b="1" kern="1200" dirty="0">
            <a:solidFill>
              <a:srgbClr val="42004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112" y="2752557"/>
        <a:ext cx="8254860" cy="1813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C0601-D1EC-4A69-ABCA-CCF5959D5DB5}">
      <dsp:nvSpPr>
        <dsp:cNvPr id="0" name=""/>
        <dsp:cNvSpPr/>
      </dsp:nvSpPr>
      <dsp:spPr>
        <a:xfrm>
          <a:off x="1733" y="0"/>
          <a:ext cx="2697695" cy="4323398"/>
        </a:xfrm>
        <a:prstGeom prst="roundRect">
          <a:avLst>
            <a:gd name="adj" fmla="val 10000"/>
          </a:avLst>
        </a:prstGeom>
        <a:solidFill>
          <a:srgbClr val="EEF7D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 етап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Аналітико-констатувальний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(2021-2022 рр.)</a:t>
          </a:r>
          <a:endParaRPr lang="uk-UA" sz="2200" b="1" kern="1200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3" y="1729359"/>
        <a:ext cx="2697695" cy="1729359"/>
      </dsp:txXfrm>
    </dsp:sp>
    <dsp:sp modelId="{ABDF3A89-AF2E-47AB-AD0A-49F5F6A18E6D}">
      <dsp:nvSpPr>
        <dsp:cNvPr id="0" name=""/>
        <dsp:cNvSpPr/>
      </dsp:nvSpPr>
      <dsp:spPr>
        <a:xfrm>
          <a:off x="630736" y="259403"/>
          <a:ext cx="1439691" cy="14396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90463F-BA8C-4287-B369-268DCC4AD408}">
      <dsp:nvSpPr>
        <dsp:cNvPr id="0" name=""/>
        <dsp:cNvSpPr/>
      </dsp:nvSpPr>
      <dsp:spPr>
        <a:xfrm>
          <a:off x="2780360" y="0"/>
          <a:ext cx="2697695" cy="4323398"/>
        </a:xfrm>
        <a:prstGeom prst="roundRect">
          <a:avLst>
            <a:gd name="adj" fmla="val 10000"/>
          </a:avLst>
        </a:prstGeom>
        <a:solidFill>
          <a:srgbClr val="F9F3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uk-UA" sz="22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ІІ етап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uk-UA" sz="22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Прогностично-моделювальний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uk-UA" sz="22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(2023-2024 рр.)</a:t>
          </a:r>
          <a:endParaRPr lang="uk-UA" sz="2200" b="1" kern="1200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0360" y="1729359"/>
        <a:ext cx="2697695" cy="1729359"/>
      </dsp:txXfrm>
    </dsp:sp>
    <dsp:sp modelId="{6EE44DF9-DBEA-4890-9AEA-C9048766BC57}">
      <dsp:nvSpPr>
        <dsp:cNvPr id="0" name=""/>
        <dsp:cNvSpPr/>
      </dsp:nvSpPr>
      <dsp:spPr>
        <a:xfrm>
          <a:off x="3409362" y="259403"/>
          <a:ext cx="1439691" cy="143969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3876275-D983-496B-945F-34A0F0565FFB}">
      <dsp:nvSpPr>
        <dsp:cNvPr id="0" name=""/>
        <dsp:cNvSpPr/>
      </dsp:nvSpPr>
      <dsp:spPr>
        <a:xfrm>
          <a:off x="5558987" y="0"/>
          <a:ext cx="2697695" cy="432339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ІІІ етап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err="1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Узагальнювально</a:t>
          </a:r>
          <a:r>
            <a:rPr lang="uk-UA" sz="22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-рефлексійний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(2025-2026 рр.)</a:t>
          </a:r>
          <a:endParaRPr lang="uk-UA" sz="2200" b="1" kern="1200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8987" y="1729359"/>
        <a:ext cx="2697695" cy="1729359"/>
      </dsp:txXfrm>
    </dsp:sp>
    <dsp:sp modelId="{111629E7-94D4-49AD-A849-4A55365C669E}">
      <dsp:nvSpPr>
        <dsp:cNvPr id="0" name=""/>
        <dsp:cNvSpPr/>
      </dsp:nvSpPr>
      <dsp:spPr>
        <a:xfrm>
          <a:off x="6187989" y="259403"/>
          <a:ext cx="1439691" cy="143969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BD1876-8599-459A-B5E1-79060A8A1527}">
      <dsp:nvSpPr>
        <dsp:cNvPr id="0" name=""/>
        <dsp:cNvSpPr/>
      </dsp:nvSpPr>
      <dsp:spPr>
        <a:xfrm>
          <a:off x="330336" y="3458718"/>
          <a:ext cx="7597743" cy="64850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C0601-D1EC-4A69-ABCA-CCF5959D5DB5}">
      <dsp:nvSpPr>
        <dsp:cNvPr id="0" name=""/>
        <dsp:cNvSpPr/>
      </dsp:nvSpPr>
      <dsp:spPr>
        <a:xfrm>
          <a:off x="0" y="0"/>
          <a:ext cx="8258417" cy="4323398"/>
        </a:xfrm>
        <a:prstGeom prst="roundRect">
          <a:avLst>
            <a:gd name="adj" fmla="val 10000"/>
          </a:avLst>
        </a:prstGeom>
        <a:solidFill>
          <a:srgbClr val="EEF7D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 етап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Аналітико-констатувальний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(2021-2022 рр.)</a:t>
          </a:r>
          <a:endParaRPr lang="uk-UA" sz="2700" b="1" kern="1200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29359"/>
        <a:ext cx="8258417" cy="1729359"/>
      </dsp:txXfrm>
    </dsp:sp>
    <dsp:sp modelId="{ABDF3A89-AF2E-47AB-AD0A-49F5F6A18E6D}">
      <dsp:nvSpPr>
        <dsp:cNvPr id="0" name=""/>
        <dsp:cNvSpPr/>
      </dsp:nvSpPr>
      <dsp:spPr>
        <a:xfrm>
          <a:off x="3409362" y="259403"/>
          <a:ext cx="1439691" cy="14396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BD1876-8599-459A-B5E1-79060A8A1527}">
      <dsp:nvSpPr>
        <dsp:cNvPr id="0" name=""/>
        <dsp:cNvSpPr/>
      </dsp:nvSpPr>
      <dsp:spPr>
        <a:xfrm>
          <a:off x="330336" y="3458718"/>
          <a:ext cx="7597743" cy="64850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D828D-6C25-4BEB-98F2-0968AA25825C}">
      <dsp:nvSpPr>
        <dsp:cNvPr id="0" name=""/>
        <dsp:cNvSpPr/>
      </dsp:nvSpPr>
      <dsp:spPr>
        <a:xfrm rot="10800000">
          <a:off x="96800" y="0"/>
          <a:ext cx="8713500" cy="1227521"/>
        </a:xfrm>
        <a:prstGeom prst="homePlate">
          <a:avLst/>
        </a:prstGeom>
        <a:solidFill>
          <a:srgbClr val="EEF7D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018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Визначено сутність і структуру поняття «підготовка майбутніх фахівців дошкільної освіти до здійснення психолого-педагогічного супроводу розвитку дітей раннього віку»</a:t>
          </a:r>
          <a:endParaRPr lang="uk-UA" sz="2000" b="1" kern="1200" dirty="0">
            <a:solidFill>
              <a:srgbClr val="004C47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03680" y="0"/>
        <a:ext cx="8406620" cy="1227521"/>
      </dsp:txXfrm>
    </dsp:sp>
    <dsp:sp modelId="{0DE79A12-49F0-4D05-80F1-BA5A73FD02E2}">
      <dsp:nvSpPr>
        <dsp:cNvPr id="0" name=""/>
        <dsp:cNvSpPr/>
      </dsp:nvSpPr>
      <dsp:spPr>
        <a:xfrm>
          <a:off x="0" y="176634"/>
          <a:ext cx="867767" cy="827721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83A3F-E88E-4325-843D-CF92D2CAFC09}">
      <dsp:nvSpPr>
        <dsp:cNvPr id="0" name=""/>
        <dsp:cNvSpPr/>
      </dsp:nvSpPr>
      <dsp:spPr>
        <a:xfrm rot="10800000">
          <a:off x="125864" y="1499053"/>
          <a:ext cx="8706619" cy="1343475"/>
        </a:xfrm>
        <a:prstGeom prst="homePlate">
          <a:avLst/>
        </a:prstGeom>
        <a:solidFill>
          <a:srgbClr val="E7ED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018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Схарактеризовано критерії, показники та рівні сформованості готовності майбутніх фахівців дошкільної освіти до здійснення психолого-педагогічного супроводу розвитку дітей раннього віку в умовах освітнього процесу закладу вищої освіти</a:t>
          </a:r>
          <a:endParaRPr lang="uk-UA" sz="2000" b="1" kern="1200" dirty="0">
            <a:solidFill>
              <a:srgbClr val="004C47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61733" y="1499053"/>
        <a:ext cx="8370750" cy="1343475"/>
      </dsp:txXfrm>
    </dsp:sp>
    <dsp:sp modelId="{FA4553C4-B716-4B9A-A72B-DD1844FDB536}">
      <dsp:nvSpPr>
        <dsp:cNvPr id="0" name=""/>
        <dsp:cNvSpPr/>
      </dsp:nvSpPr>
      <dsp:spPr>
        <a:xfrm>
          <a:off x="0" y="1686518"/>
          <a:ext cx="978448" cy="898593"/>
        </a:xfrm>
        <a:prstGeom prst="ellipse">
          <a:avLst/>
        </a:prstGeom>
        <a:solidFill>
          <a:srgbClr val="E7ED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58DD4-2C4B-4428-87AD-9742BE5C09CA}">
      <dsp:nvSpPr>
        <dsp:cNvPr id="0" name=""/>
        <dsp:cNvSpPr/>
      </dsp:nvSpPr>
      <dsp:spPr>
        <a:xfrm rot="10800000">
          <a:off x="208016" y="3102673"/>
          <a:ext cx="8649439" cy="1558712"/>
        </a:xfrm>
        <a:prstGeom prst="homePlat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018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uk-UA" sz="2000" b="1" kern="1200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Діагностовано </a:t>
          </a:r>
          <a:r>
            <a:rPr lang="uk-UA" sz="2000" b="1" kern="1200" dirty="0" smtClean="0">
              <a:solidFill>
                <a:srgbClr val="004C47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рівні готовності майбутніх фахівців дошкільної освіти до здійснення психолого-педагогічного супроводу розвитку дітей раннього віку в умовах освітнього процесу закладу вищої освіти</a:t>
          </a:r>
        </a:p>
      </dsp:txBody>
      <dsp:txXfrm rot="10800000">
        <a:off x="597694" y="3102673"/>
        <a:ext cx="8259761" cy="1558712"/>
      </dsp:txXfrm>
    </dsp:sp>
    <dsp:sp modelId="{38799DC6-1083-43E2-B160-3F513C6A2761}">
      <dsp:nvSpPr>
        <dsp:cNvPr id="0" name=""/>
        <dsp:cNvSpPr/>
      </dsp:nvSpPr>
      <dsp:spPr>
        <a:xfrm>
          <a:off x="0" y="3530160"/>
          <a:ext cx="986528" cy="951296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bg1"/>
          </a:solidFill>
          <a:prstDash val="solid"/>
        </a:ln>
        <a:effectLst>
          <a:reflection blurRad="6350" stA="52000" endA="300" endPos="350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5BD5A2-D3F2-44A3-A269-17C9F256BF49}">
      <dsp:nvSpPr>
        <dsp:cNvPr id="0" name=""/>
        <dsp:cNvSpPr/>
      </dsp:nvSpPr>
      <dsp:spPr>
        <a:xfrm>
          <a:off x="0" y="0"/>
          <a:ext cx="4896196" cy="489619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16EFF6-27CB-4EEC-B5DB-8CBB34A41BE1}">
      <dsp:nvSpPr>
        <dsp:cNvPr id="0" name=""/>
        <dsp:cNvSpPr/>
      </dsp:nvSpPr>
      <dsp:spPr>
        <a:xfrm>
          <a:off x="2448098" y="0"/>
          <a:ext cx="7719100" cy="48961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Вихователі ЗДО м. Києва (136)</a:t>
          </a:r>
          <a:endParaRPr lang="uk-UA" sz="2400" b="1" kern="1200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8098" y="0"/>
        <a:ext cx="3859550" cy="783391"/>
      </dsp:txXfrm>
    </dsp:sp>
    <dsp:sp modelId="{C9D3D344-3B7C-4540-96E4-43D8445FCF71}">
      <dsp:nvSpPr>
        <dsp:cNvPr id="0" name=""/>
        <dsp:cNvSpPr/>
      </dsp:nvSpPr>
      <dsp:spPr>
        <a:xfrm>
          <a:off x="514100" y="783391"/>
          <a:ext cx="3867995" cy="3867995"/>
        </a:xfrm>
        <a:prstGeom prst="pie">
          <a:avLst>
            <a:gd name="adj1" fmla="val 5400000"/>
            <a:gd name="adj2" fmla="val 16200000"/>
          </a:avLst>
        </a:prstGeom>
        <a:solidFill>
          <a:srgbClr val="B6DF5E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6DFCBA5-EB86-42E9-BB61-3A171B15ED50}">
      <dsp:nvSpPr>
        <dsp:cNvPr id="0" name=""/>
        <dsp:cNvSpPr/>
      </dsp:nvSpPr>
      <dsp:spPr>
        <a:xfrm>
          <a:off x="2448098" y="839554"/>
          <a:ext cx="7719100" cy="3867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Батьки дітей раннього віку (123)</a:t>
          </a:r>
          <a:endParaRPr lang="uk-UA" sz="2400" b="1" kern="1200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8098" y="839554"/>
        <a:ext cx="3859550" cy="783391"/>
      </dsp:txXfrm>
    </dsp:sp>
    <dsp:sp modelId="{01746DBF-3D2A-4C91-869E-61C40B03E23A}">
      <dsp:nvSpPr>
        <dsp:cNvPr id="0" name=""/>
        <dsp:cNvSpPr/>
      </dsp:nvSpPr>
      <dsp:spPr>
        <a:xfrm>
          <a:off x="1028201" y="1566783"/>
          <a:ext cx="2839794" cy="283979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614087-976E-4D40-A18D-7263A061C5FE}">
      <dsp:nvSpPr>
        <dsp:cNvPr id="0" name=""/>
        <dsp:cNvSpPr/>
      </dsp:nvSpPr>
      <dsp:spPr>
        <a:xfrm>
          <a:off x="2448098" y="1566783"/>
          <a:ext cx="7719100" cy="283979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Студенти ДФН + ЗФН</a:t>
          </a:r>
          <a:endParaRPr lang="uk-UA" sz="2300" b="1" kern="1200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8098" y="1566783"/>
        <a:ext cx="3859550" cy="783391"/>
      </dsp:txXfrm>
    </dsp:sp>
    <dsp:sp modelId="{16A57915-2E52-42C8-B1A8-4391C2364BC6}">
      <dsp:nvSpPr>
        <dsp:cNvPr id="0" name=""/>
        <dsp:cNvSpPr/>
      </dsp:nvSpPr>
      <dsp:spPr>
        <a:xfrm>
          <a:off x="1542302" y="2350174"/>
          <a:ext cx="1811592" cy="181159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DC6E88-3435-49C7-A9B9-07FF4096795B}">
      <dsp:nvSpPr>
        <dsp:cNvPr id="0" name=""/>
        <dsp:cNvSpPr/>
      </dsp:nvSpPr>
      <dsp:spPr>
        <a:xfrm>
          <a:off x="2448098" y="2350174"/>
          <a:ext cx="7719100" cy="18115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Науково-педагогічні працівники КДО</a:t>
          </a:r>
          <a:endParaRPr lang="uk-UA" sz="2300" b="1" kern="1200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8098" y="2350174"/>
        <a:ext cx="3859550" cy="783391"/>
      </dsp:txXfrm>
    </dsp:sp>
    <dsp:sp modelId="{D027C7E4-E456-4297-AD2A-52B8DB6960B4}">
      <dsp:nvSpPr>
        <dsp:cNvPr id="0" name=""/>
        <dsp:cNvSpPr/>
      </dsp:nvSpPr>
      <dsp:spPr>
        <a:xfrm>
          <a:off x="2056402" y="3133566"/>
          <a:ext cx="783391" cy="783391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A03BBB-03AC-4320-AE5B-DCAE1C8D8121}">
      <dsp:nvSpPr>
        <dsp:cNvPr id="0" name=""/>
        <dsp:cNvSpPr/>
      </dsp:nvSpPr>
      <dsp:spPr>
        <a:xfrm>
          <a:off x="2448098" y="3133566"/>
          <a:ext cx="7719100" cy="7833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Аспіранти 012 Дошкільна освіта</a:t>
          </a:r>
          <a:endParaRPr lang="uk-UA" sz="2300" b="1" kern="1200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8098" y="3133566"/>
        <a:ext cx="3859550" cy="783391"/>
      </dsp:txXfrm>
    </dsp:sp>
    <dsp:sp modelId="{2447CF5C-4F4D-45C5-BF7C-E9A5E4C0FDCF}">
      <dsp:nvSpPr>
        <dsp:cNvPr id="0" name=""/>
        <dsp:cNvSpPr/>
      </dsp:nvSpPr>
      <dsp:spPr>
        <a:xfrm>
          <a:off x="6307648" y="1566783"/>
          <a:ext cx="3859550" cy="7833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4400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b="1" kern="1200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Перший (бакалаврський) РВО (270)</a:t>
          </a:r>
          <a:endParaRPr lang="uk-UA" sz="1600" b="1" kern="1200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4400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b="1" kern="1200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Другий (магістерський) РВО (154)</a:t>
          </a:r>
          <a:endParaRPr lang="uk-UA" sz="1600" b="1" kern="1200" dirty="0">
            <a:solidFill>
              <a:srgbClr val="00222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07648" y="1566783"/>
        <a:ext cx="3859550" cy="7833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0463F-BA8C-4287-B369-268DCC4AD408}">
      <dsp:nvSpPr>
        <dsp:cNvPr id="0" name=""/>
        <dsp:cNvSpPr/>
      </dsp:nvSpPr>
      <dsp:spPr>
        <a:xfrm>
          <a:off x="0" y="0"/>
          <a:ext cx="8258417" cy="4323398"/>
        </a:xfrm>
        <a:prstGeom prst="roundRect">
          <a:avLst>
            <a:gd name="adj" fmla="val 10000"/>
          </a:avLst>
        </a:prstGeom>
        <a:solidFill>
          <a:srgbClr val="E7ED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uk-UA" sz="28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ІІ етап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uk-UA" sz="28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Прогностично-моделювальний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800"/>
            </a:spcAft>
          </a:pPr>
          <a:r>
            <a:rPr lang="uk-UA" sz="28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(2023-2024 рр.)</a:t>
          </a:r>
          <a:endParaRPr lang="uk-UA" sz="2800" b="1" kern="1200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29359"/>
        <a:ext cx="8258417" cy="1729359"/>
      </dsp:txXfrm>
    </dsp:sp>
    <dsp:sp modelId="{6EE44DF9-DBEA-4890-9AEA-C9048766BC57}">
      <dsp:nvSpPr>
        <dsp:cNvPr id="0" name=""/>
        <dsp:cNvSpPr/>
      </dsp:nvSpPr>
      <dsp:spPr>
        <a:xfrm>
          <a:off x="3409362" y="259403"/>
          <a:ext cx="1439691" cy="14396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BD1876-8599-459A-B5E1-79060A8A1527}">
      <dsp:nvSpPr>
        <dsp:cNvPr id="0" name=""/>
        <dsp:cNvSpPr/>
      </dsp:nvSpPr>
      <dsp:spPr>
        <a:xfrm>
          <a:off x="330336" y="3458718"/>
          <a:ext cx="7597743" cy="64850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4DF20-6CD5-456E-9871-D308ED31F05B}">
      <dsp:nvSpPr>
        <dsp:cNvPr id="0" name=""/>
        <dsp:cNvSpPr/>
      </dsp:nvSpPr>
      <dsp:spPr>
        <a:xfrm>
          <a:off x="819438" y="0"/>
          <a:ext cx="4736923" cy="1808977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noProof="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Оновлення контенту РПНД та програм практик: 18 + </a:t>
          </a:r>
          <a:r>
            <a:rPr lang="en-US" sz="2000" b="1" kern="1200" noProof="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noProof="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Реалізація змін у змісті підготовки майбутніх вихователів</a:t>
          </a:r>
          <a:endParaRPr lang="uk-UA" sz="2000" b="1" kern="1200" noProof="0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3927" y="0"/>
        <a:ext cx="2927946" cy="1808977"/>
      </dsp:txXfrm>
    </dsp:sp>
    <dsp:sp modelId="{37E870FE-81FC-42AE-A3CE-7F87AAA22202}">
      <dsp:nvSpPr>
        <dsp:cNvPr id="0" name=""/>
        <dsp:cNvSpPr/>
      </dsp:nvSpPr>
      <dsp:spPr>
        <a:xfrm>
          <a:off x="4522100" y="0"/>
          <a:ext cx="5456713" cy="1808977"/>
        </a:xfrm>
        <a:prstGeom prst="chevron">
          <a:avLst/>
        </a:prstGeom>
        <a:solidFill>
          <a:srgbClr val="F9F3FF"/>
        </a:solidFill>
        <a:ln w="25400" cap="flat" cmpd="sng" algn="ctr">
          <a:solidFill>
            <a:srgbClr val="EAD5FF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Реалізація змін у змісті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курсових </a:t>
          </a:r>
          <a:r>
            <a:rPr lang="en-US" sz="20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(25%</a:t>
          </a:r>
          <a:r>
            <a:rPr lang="uk-UA" sz="20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магістерських робіт (</a:t>
          </a:r>
          <a:r>
            <a:rPr lang="en-US" sz="20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25%</a:t>
          </a:r>
          <a:r>
            <a:rPr lang="uk-UA" sz="20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)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b="1" kern="1200" dirty="0" smtClean="0">
              <a:solidFill>
                <a:srgbClr val="420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дисертаційних досліджень спеціальності 012 Дошкільна освіта (50%)</a:t>
          </a:r>
          <a:endParaRPr lang="uk-UA" sz="2000" b="1" kern="1200" dirty="0">
            <a:solidFill>
              <a:srgbClr val="42004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26589" y="0"/>
        <a:ext cx="3647736" cy="18089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9214C-4B5C-407C-8B1B-0E661C0FB8F6}">
      <dsp:nvSpPr>
        <dsp:cNvPr id="0" name=""/>
        <dsp:cNvSpPr/>
      </dsp:nvSpPr>
      <dsp:spPr>
        <a:xfrm>
          <a:off x="361187" y="330001"/>
          <a:ext cx="4928945" cy="128874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rgbClr val="FFFFCC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СТАТТІ: </a:t>
          </a:r>
        </a:p>
        <a:p>
          <a:pPr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i="0" u="none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SCOPUS/WOS</a:t>
          </a:r>
          <a:r>
            <a:rPr lang="uk-UA" sz="1600" b="1" i="0" u="none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</a:t>
          </a:r>
          <a:endParaRPr lang="en-US" sz="1600" b="1" i="0" u="none" kern="1200" dirty="0" smtClean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600" b="1" i="0" u="none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Статті у інших наукометричних базах 5</a:t>
          </a:r>
          <a:endParaRPr lang="uk-UA" sz="1600" b="1" kern="1200" baseline="0" noProof="0" dirty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187" y="330001"/>
        <a:ext cx="4928945" cy="1288747"/>
      </dsp:txXfrm>
    </dsp:sp>
    <dsp:sp modelId="{2960B753-6202-4DD7-8962-0BC4CC3B7E3A}">
      <dsp:nvSpPr>
        <dsp:cNvPr id="0" name=""/>
        <dsp:cNvSpPr/>
      </dsp:nvSpPr>
      <dsp:spPr>
        <a:xfrm>
          <a:off x="6554797" y="651554"/>
          <a:ext cx="2078738" cy="248639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b="1" i="0" u="none" kern="120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u="none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УЧАСТЬ У НАУКОВО-ПРАКТИЧНИХ ЗАХОДАХ:</a:t>
          </a:r>
          <a:endParaRPr lang="uk-UA" sz="1600" b="1" i="1" kern="1200" dirty="0" smtClean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Міжнародні 11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Всеукраїнські 15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Виступи 27</a:t>
          </a:r>
          <a:endParaRPr lang="uk-UA" sz="1600" b="1" kern="1200" dirty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4797" y="651554"/>
        <a:ext cx="2078738" cy="2486390"/>
      </dsp:txXfrm>
    </dsp:sp>
    <dsp:sp modelId="{74216308-0C6A-4552-AEF7-85A0912E2F2A}">
      <dsp:nvSpPr>
        <dsp:cNvPr id="0" name=""/>
        <dsp:cNvSpPr/>
      </dsp:nvSpPr>
      <dsp:spPr>
        <a:xfrm>
          <a:off x="396155" y="1713101"/>
          <a:ext cx="4931833" cy="1581972"/>
        </a:xfrm>
        <a:prstGeom prst="rect">
          <a:avLst/>
        </a:prstGeom>
        <a:solidFill>
          <a:srgbClr val="F9F3FF"/>
        </a:solidFill>
        <a:ln w="25400" cap="flat" cmpd="sng" algn="ctr">
          <a:solidFill>
            <a:srgbClr val="EAD5FF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u="none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Фахові статті 19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u="none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Розділи у монографіях 4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u="none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Матеріали конференцій 16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u="none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Посібники 3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u="none" kern="120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Інші науково-методичні статті 19</a:t>
          </a:r>
          <a:endParaRPr lang="uk-UA" sz="1600" b="1" kern="1200" dirty="0">
            <a:solidFill>
              <a:srgbClr val="36001B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155" y="1713101"/>
        <a:ext cx="4931833" cy="15819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870FE-81FC-42AE-A3CE-7F87AAA22202}">
      <dsp:nvSpPr>
        <dsp:cNvPr id="0" name=""/>
        <dsp:cNvSpPr/>
      </dsp:nvSpPr>
      <dsp:spPr>
        <a:xfrm>
          <a:off x="697" y="445438"/>
          <a:ext cx="4885412" cy="1985327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baseline="0" dirty="0" smtClean="0">
              <a:solidFill>
                <a:srgbClr val="00222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Апробувати змістово-методичне забезпечення підготовки студентів спеціальності 012 Дошкільна освіта до здійснення психолого-педагогічного супроводу розвитку дітей раннього віку в умовах освітнього процесу закладу вищої освіти</a:t>
          </a:r>
          <a:endParaRPr lang="uk-UA" sz="1500" b="1" kern="1200" baseline="0" dirty="0">
            <a:solidFill>
              <a:srgbClr val="00222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3361" y="445438"/>
        <a:ext cx="2900085" cy="1985327"/>
      </dsp:txXfrm>
    </dsp:sp>
    <dsp:sp modelId="{953909CC-531B-4EEB-8FCE-38F9315350CA}">
      <dsp:nvSpPr>
        <dsp:cNvPr id="0" name=""/>
        <dsp:cNvSpPr/>
      </dsp:nvSpPr>
      <dsp:spPr>
        <a:xfrm>
          <a:off x="4799013" y="474655"/>
          <a:ext cx="4277786" cy="1926893"/>
        </a:xfrm>
        <a:prstGeom prst="chevron">
          <a:avLst/>
        </a:prstGeom>
        <a:solidFill>
          <a:srgbClr val="F9F3FF"/>
        </a:solidFill>
        <a:ln w="25400" cap="flat" cmpd="sng" algn="ctr">
          <a:solidFill>
            <a:srgbClr val="EAD5FF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500" b="1" kern="1200" baseline="0" dirty="0" smtClean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Перевірити ефективність апробованого змістово-методичного забезпечення підготовки майбутніх фахівців дошкільної освіти до психолого-педагогічного супроводу розвитку дітей раннього віку</a:t>
          </a:r>
          <a:endParaRPr lang="uk-UA" sz="1500" b="1" kern="1200" baseline="0" noProof="0" dirty="0">
            <a:solidFill>
              <a:srgbClr val="36001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2460" y="474655"/>
        <a:ext cx="2350893" cy="1926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3861-A8B2-4530-B5AB-70F20F11B715}" type="datetimeFigureOut">
              <a:rPr lang="uk-UA" smtClean="0"/>
              <a:pPr/>
              <a:t>25.10.2023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0F1AF-F046-491A-83EE-AFCB36CA5E5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960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FA42D-5D17-426A-BDB2-7BF3AA4480FA}" type="datetimeFigureOut">
              <a:rPr lang="uk-UA" smtClean="0"/>
              <a:pPr/>
              <a:t>25.10.2023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2DCA-BC52-4FB1-B458-3F6B5BF8894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86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3301"/>
            <a:ext cx="9144000" cy="3354699"/>
          </a:xfrm>
          <a:prstGeom prst="rect">
            <a:avLst/>
          </a:prstGeom>
        </p:spPr>
      </p:pic>
      <p:sp>
        <p:nvSpPr>
          <p:cNvPr id="11" name="Freeform 6"/>
          <p:cNvSpPr/>
          <p:nvPr/>
        </p:nvSpPr>
        <p:spPr bwMode="auto">
          <a:xfrm>
            <a:off x="0" y="1"/>
            <a:ext cx="9144000" cy="133200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501" y="1449152"/>
            <a:ext cx="7929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uk-UA" dirty="0"/>
              <a:t>Назва презентації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4308475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dirty="0"/>
              <a:t>ПІБ доповідача, посада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00969" y="6362644"/>
            <a:ext cx="1007780" cy="365125"/>
          </a:xfrm>
        </p:spPr>
        <p:txBody>
          <a:bodyPr/>
          <a:lstStyle/>
          <a:p>
            <a:fld id="{EFBCECC3-9C9F-4A5A-BED8-707FA03E36DD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814" y="6367535"/>
            <a:ext cx="6483240" cy="3651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8750" y="6237170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53475" y="126843"/>
            <a:ext cx="4893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КИЇВСЬКИЙ</a:t>
            </a:r>
            <a:r>
              <a:rPr lang="uk-UA" sz="2700" b="1" baseline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УНІВЕРСИТЕТ </a:t>
            </a:r>
          </a:p>
          <a:p>
            <a:r>
              <a:rPr lang="uk-UA" sz="2700" b="1" baseline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ІМЕНІ БОРИСА ГРІНЧЕНКА</a:t>
            </a:r>
            <a:endParaRPr lang="uk-UA" sz="27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EC3FBB-8D8D-40ED-85C4-C29E455E0C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якую за уваг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77" y="3310104"/>
            <a:ext cx="9182677" cy="378006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83976" y="1935766"/>
            <a:ext cx="6737370" cy="87361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z="4400" b="0" dirty="0" err="1"/>
              <a:t>Дякую</a:t>
            </a:r>
            <a:r>
              <a:rPr lang="ru-RU" sz="4400" b="0" dirty="0"/>
              <a:t> за </a:t>
            </a:r>
            <a:r>
              <a:rPr lang="ru-RU" sz="4400" b="0" dirty="0" err="1"/>
              <a:t>увагу</a:t>
            </a:r>
            <a:r>
              <a:rPr lang="ru-RU" sz="4400" b="0" dirty="0"/>
              <a:t>!</a:t>
            </a:r>
            <a:endParaRPr lang="uk-UA" sz="4400" b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8EDE0F-1A85-4738-A575-99DF7011C0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7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/>
          <p:nvPr userDrawn="1"/>
        </p:nvSpPr>
        <p:spPr bwMode="auto">
          <a:xfrm>
            <a:off x="0" y="1"/>
            <a:ext cx="9144000" cy="133200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737" y="329422"/>
            <a:ext cx="7359230" cy="67315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6" y="2222287"/>
            <a:ext cx="7915931" cy="3636511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D89B-3BB8-4679-A197-5BFF66E93E58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56EA3E-5F68-45A9-A085-45906A8FA7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865"/>
            <a:ext cx="9144000" cy="5345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501" y="2045234"/>
            <a:ext cx="7921064" cy="1468800"/>
          </a:xfrm>
        </p:spPr>
        <p:txBody>
          <a:bodyPr anchor="b"/>
          <a:lstStyle>
            <a:lvl1pPr algn="ctr">
              <a:defRPr sz="4800" b="1" cap="none"/>
            </a:lvl1pPr>
          </a:lstStyle>
          <a:p>
            <a:r>
              <a:rPr lang="uk-UA" dirty="0"/>
              <a:t>Заголовок розділу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1" y="5281206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2A09-6336-4CC0-B704-BE074018A4D8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104785-AB0C-4420-B182-E94F1F28CF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/>
          <p:nvPr userDrawn="1"/>
        </p:nvSpPr>
        <p:spPr bwMode="auto">
          <a:xfrm>
            <a:off x="0" y="1"/>
            <a:ext cx="9144000" cy="133200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6" y="2222292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4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CA28-70DC-4C01-BF71-5EA7E7EB8EC9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70737" y="329422"/>
            <a:ext cx="7359230" cy="67315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BF0989-4072-4256-9540-9FA8D01AA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/>
          <p:cNvSpPr/>
          <p:nvPr userDrawn="1"/>
        </p:nvSpPr>
        <p:spPr bwMode="auto">
          <a:xfrm>
            <a:off x="0" y="1"/>
            <a:ext cx="9144000" cy="133200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8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accent1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43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4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accent1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4" y="2751143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4CD7-2223-44E5-A988-BD23A24966B7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70737" y="329422"/>
            <a:ext cx="7359230" cy="67315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C36C1E-AE5F-4072-9074-A208F4E157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 userDrawn="1"/>
        </p:nvSpPr>
        <p:spPr bwMode="auto">
          <a:xfrm>
            <a:off x="0" y="1"/>
            <a:ext cx="9144000" cy="1332000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1C5B-E6F8-4777-81C7-3DCF0A75AC65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70737" y="329422"/>
            <a:ext cx="7359230" cy="67315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6094DE-876C-484F-B327-87533582E0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300-2B48-4C43-AE3C-EC76D80D3008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DE4D8E-E8C2-4400-9A85-AA891EA58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4800600"/>
            <a:ext cx="7921064" cy="566738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1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ABAE-BC60-4BAF-B0FF-00DC40E81C5E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AD4CC7-69A6-4D3C-A7D9-85001FA18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8" y="727527"/>
            <a:ext cx="3639741" cy="1617163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8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60" y="6405507"/>
            <a:ext cx="732659" cy="365125"/>
          </a:xfrm>
        </p:spPr>
        <p:txBody>
          <a:bodyPr/>
          <a:lstStyle/>
          <a:p>
            <a:fld id="{0494AF85-5BDE-44DA-A929-3B8C031CEA08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405507"/>
            <a:ext cx="2471560" cy="365125"/>
          </a:xfrm>
        </p:spPr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6280033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C64F10-E878-4C10-B4F4-CA60B616C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4600" y="447188"/>
            <a:ext cx="7291900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dirty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4"/>
            <a:ext cx="7922464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814" y="6367535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362644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E0470AC-149C-4EE0-AA3C-4745CBAC183F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50" y="6237170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9" name="Пряма сполучна лінія 8"/>
          <p:cNvCxnSpPr/>
          <p:nvPr userDrawn="1"/>
        </p:nvCxnSpPr>
        <p:spPr>
          <a:xfrm>
            <a:off x="135924" y="6502685"/>
            <a:ext cx="9008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06FA22-466C-4E67-B30B-539007D7A52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7907" y="53895"/>
            <a:ext cx="932694" cy="11609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63" r:id="rId9"/>
    <p:sldLayoutId id="2147483667" r:id="rId10"/>
  </p:sldLayoutIdLst>
  <p:hf sldNum="0" hdr="0"/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00222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4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91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diagramColors" Target="../diagrams/colors7.xml"/><Relationship Id="rId12" Type="http://schemas.openxmlformats.org/officeDocument/2006/relationships/image" Target="../media/image15.png"/><Relationship Id="rId2" Type="http://schemas.openxmlformats.org/officeDocument/2006/relationships/image" Target="../media/image10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diagramData" Target="../diagrams/data7.xml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9145" y="2101671"/>
            <a:ext cx="8397025" cy="3629427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Проміжний звіт з наукової теми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 дошкільної освіти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ДІТЕЙ РАННЬОГО ВІКУ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виконання 2021 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реєстраційний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номер: 0121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U113725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93519" y="5489674"/>
            <a:ext cx="8888278" cy="100127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Звітний період: </a:t>
            </a:r>
          </a:p>
          <a:p>
            <a:r>
              <a:rPr lang="uk-UA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грудень 202</a:t>
            </a:r>
            <a:r>
              <a:rPr lang="en-US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жовтень 2023</a:t>
            </a:r>
            <a:endParaRPr lang="ru-RU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571" y="321541"/>
            <a:ext cx="8118390" cy="1017862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 </a:t>
            </a: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вихователів-методистів </a:t>
            </a:r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(58 осіб)</a:t>
            </a:r>
            <a:b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(аналітико-констатувальний етап)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Місце для вмісту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391614"/>
              </p:ext>
            </p:extLst>
          </p:nvPr>
        </p:nvGraphicFramePr>
        <p:xfrm>
          <a:off x="-498763" y="1447466"/>
          <a:ext cx="6478073" cy="5048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D89B-3BB8-4679-A197-5BFF66E93E58}" type="datetime1">
              <a:rPr lang="uk-UA" smtClean="0"/>
              <a:t>25.10.2023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10" name="Rectangle: Folded Corner 8">
            <a:extLst>
              <a:ext uri="{FF2B5EF4-FFF2-40B4-BE49-F238E27FC236}">
                <a16:creationId xmlns:a16="http://schemas.microsoft.com/office/drawing/2014/main" id="{F8E5E357-A6F7-C1E9-F56C-11E2A770B0F0}"/>
              </a:ext>
            </a:extLst>
          </p:cNvPr>
          <p:cNvSpPr/>
          <p:nvPr/>
        </p:nvSpPr>
        <p:spPr>
          <a:xfrm>
            <a:off x="5065472" y="1763352"/>
            <a:ext cx="3870993" cy="4018208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b="1" dirty="0"/>
              <a:t/>
            </a:r>
            <a:br>
              <a:rPr lang="uk-UA" sz="1400" b="1" dirty="0"/>
            </a:br>
            <a:endParaRPr lang="uk-UA" sz="1400" b="1" dirty="0"/>
          </a:p>
          <a:p>
            <a:r>
              <a:rPr lang="uk-UA" sz="1400" b="1" dirty="0"/>
              <a:t/>
            </a:r>
            <a:br>
              <a:rPr lang="uk-UA" sz="1400" b="1" dirty="0"/>
            </a:br>
            <a:endParaRPr lang="uk-UA" sz="1400" b="1" dirty="0"/>
          </a:p>
          <a:p>
            <a:r>
              <a:rPr lang="uk-UA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ОПИТУВАНЬ ДЛЯ ВИХОВАТЕЛІВ-МЕТОДИСТІВ:</a:t>
            </a:r>
            <a:br>
              <a:rPr lang="uk-UA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 smtClean="0">
              <a:solidFill>
                <a:srgbClr val="00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rgbClr val="360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методичного супроводу під час війни: виклики, втрати.</a:t>
            </a:r>
          </a:p>
          <a:p>
            <a:r>
              <a:rPr lang="uk-UA" b="1" dirty="0">
                <a:solidFill>
                  <a:srgbClr val="360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Виклики системі освіти України в умовах воєнного стану.</a:t>
            </a:r>
          </a:p>
          <a:p>
            <a:r>
              <a:rPr lang="uk-UA" b="1" dirty="0">
                <a:solidFill>
                  <a:srgbClr val="360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Забезпечення дієвого педагогічного інструментарію в підтримці батьків і дітей в умовах війни. </a:t>
            </a:r>
            <a:endParaRPr lang="ru-RU" b="1" dirty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918" y="115910"/>
            <a:ext cx="7147775" cy="1045214"/>
          </a:xfrm>
        </p:spPr>
        <p:txBody>
          <a:bodyPr/>
          <a:lstStyle/>
          <a:p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 батьків – (123 особи)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(аналітико-констатувальний етап)</a:t>
            </a:r>
          </a:p>
        </p:txBody>
      </p:sp>
      <p:graphicFrame>
        <p:nvGraphicFramePr>
          <p:cNvPr id="8" name="Місце для вмісту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440280"/>
              </p:ext>
            </p:extLst>
          </p:nvPr>
        </p:nvGraphicFramePr>
        <p:xfrm>
          <a:off x="-1022936" y="1414219"/>
          <a:ext cx="7147777" cy="502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: Folded Corner 8">
            <a:extLst>
              <a:ext uri="{FF2B5EF4-FFF2-40B4-BE49-F238E27FC236}">
                <a16:creationId xmlns:a16="http://schemas.microsoft.com/office/drawing/2014/main" id="{F8E5E357-A6F7-C1E9-F56C-11E2A770B0F0}"/>
              </a:ext>
            </a:extLst>
          </p:cNvPr>
          <p:cNvSpPr/>
          <p:nvPr/>
        </p:nvSpPr>
        <p:spPr>
          <a:xfrm>
            <a:off x="5138846" y="1712890"/>
            <a:ext cx="3724246" cy="4224271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ІНТЕРВ'Ю ДЛЯ БАТЬКІВ:</a:t>
            </a:r>
          </a:p>
          <a:p>
            <a:r>
              <a:rPr lang="uk-UA" sz="2000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убезпечити себе від батьківського вигорання і емоційно підтримати дитину в умовах невизначеності?</a:t>
            </a:r>
          </a:p>
          <a:p>
            <a:r>
              <a:rPr lang="uk-UA" sz="2000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 розв'язувати проблеми взаємин із власними дітьми в умовах війни?</a:t>
            </a:r>
          </a:p>
          <a:p>
            <a:r>
              <a:rPr lang="uk-UA" sz="2000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 пояснювати дитині причини і значення реальних подій під час війни</a:t>
            </a:r>
            <a:r>
              <a:rPr lang="uk-UA" sz="2000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rgbClr val="00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1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D56E5-D97E-411E-A57C-7439E97D8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248" y="504444"/>
            <a:ext cx="7846540" cy="813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240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опитування здобувачів 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 – </a:t>
            </a:r>
            <a:b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(270 осіб)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(аналітико-констатувальний етап)</a:t>
            </a:r>
            <a:endParaRPr lang="uk-UA" sz="24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іаграма 4">
            <a:extLst>
              <a:ext uri="{FF2B5EF4-FFF2-40B4-BE49-F238E27FC236}">
                <a16:creationId xmlns:a16="http://schemas.microsoft.com/office/drawing/2014/main" id="{2BF8A289-F0E5-C880-8121-84AC0F97E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5831168"/>
              </p:ext>
            </p:extLst>
          </p:nvPr>
        </p:nvGraphicFramePr>
        <p:xfrm>
          <a:off x="148281" y="1458097"/>
          <a:ext cx="8884507" cy="4905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64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552" y="175600"/>
            <a:ext cx="7997780" cy="981302"/>
          </a:xfrm>
        </p:spPr>
        <p:txBody>
          <a:bodyPr/>
          <a:lstStyle/>
          <a:p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опитування здобувачів освіти – 154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особи </a:t>
            </a:r>
            <a:b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аналітико-констатувальний 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Місце для вмісту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862236"/>
              </p:ext>
            </p:extLst>
          </p:nvPr>
        </p:nvGraphicFramePr>
        <p:xfrm>
          <a:off x="185352" y="1421028"/>
          <a:ext cx="8655234" cy="4646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02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595" y="395079"/>
            <a:ext cx="7947737" cy="579009"/>
          </a:xfrm>
        </p:spPr>
        <p:txBody>
          <a:bodyPr/>
          <a:lstStyle/>
          <a:p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Етапи </a:t>
            </a:r>
            <a:r>
              <a:rPr lang="uk-UA" sz="3600" spc="-4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 </a:t>
            </a:r>
            <a:r>
              <a:rPr lang="uk-UA" sz="3600" spc="-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uk-UA" sz="3600" spc="-64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spc="-1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теми КДО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172171"/>
              </p:ext>
            </p:extLst>
          </p:nvPr>
        </p:nvGraphicFramePr>
        <p:xfrm>
          <a:off x="614363" y="1805553"/>
          <a:ext cx="8258417" cy="4323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53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0"/>
          <p:cNvSpPr>
            <a:spLocks noChangeArrowheads="1"/>
          </p:cNvSpPr>
          <p:nvPr/>
        </p:nvSpPr>
        <p:spPr bwMode="auto">
          <a:xfrm>
            <a:off x="1" y="707209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342900">
              <a:defRPr/>
            </a:pPr>
            <a:endParaRPr lang="ru-RU" sz="135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1" y="1687569"/>
            <a:ext cx="8956646" cy="4257192"/>
            <a:chOff x="2091" y="1966"/>
            <a:chExt cx="7403" cy="4041"/>
          </a:xfrm>
          <a:effectLst/>
        </p:grpSpPr>
        <p:sp>
          <p:nvSpPr>
            <p:cNvPr id="31750" name="AutoShape 19"/>
            <p:cNvSpPr>
              <a:spLocks noChangeAspect="1" noChangeArrowheads="1" noTextEdit="1"/>
            </p:cNvSpPr>
            <p:nvPr/>
          </p:nvSpPr>
          <p:spPr bwMode="auto">
            <a:xfrm>
              <a:off x="2273" y="1966"/>
              <a:ext cx="7200" cy="4041"/>
            </a:xfrm>
            <a:prstGeom prst="rect">
              <a:avLst/>
            </a:prstGeom>
            <a:noFill/>
            <a:ln w="9525">
              <a:solidFill>
                <a:srgbClr val="660033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ru-RU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751" name="Oval 18"/>
            <p:cNvSpPr>
              <a:spLocks noChangeArrowheads="1"/>
            </p:cNvSpPr>
            <p:nvPr/>
          </p:nvSpPr>
          <p:spPr bwMode="auto">
            <a:xfrm>
              <a:off x="2091" y="2824"/>
              <a:ext cx="1837" cy="83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660033"/>
              </a:solidFill>
              <a:round/>
              <a:headEnd/>
              <a:tailEnd/>
            </a:ln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algn="ctr" defTabSz="342900" eaLnBrk="0" hangingPunct="0">
                <a:defRPr/>
              </a:pPr>
              <a:r>
                <a:rPr lang="uk-UA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Здобувачі </a:t>
              </a:r>
              <a:r>
                <a:rPr lang="uk-UA" sz="1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бакалаврського</a:t>
              </a:r>
              <a:r>
                <a:rPr lang="uk-UA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 </a:t>
              </a:r>
              <a:r>
                <a:rPr lang="uk-UA" sz="1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РВО</a:t>
              </a:r>
            </a:p>
          </p:txBody>
        </p:sp>
        <p:cxnSp>
          <p:nvCxnSpPr>
            <p:cNvPr id="31753" name="AutoShape 16"/>
            <p:cNvCxnSpPr>
              <a:cxnSpLocks noChangeShapeType="1"/>
            </p:cNvCxnSpPr>
            <p:nvPr/>
          </p:nvCxnSpPr>
          <p:spPr bwMode="auto">
            <a:xfrm flipV="1">
              <a:off x="4004" y="3343"/>
              <a:ext cx="3595" cy="9"/>
            </a:xfrm>
            <a:prstGeom prst="straightConnector1">
              <a:avLst/>
            </a:prstGeom>
            <a:noFill/>
            <a:ln w="38100">
              <a:solidFill>
                <a:srgbClr val="660033"/>
              </a:solidFill>
              <a:prstDash val="dashDot"/>
              <a:round/>
              <a:headEnd type="triangle" w="med" len="med"/>
              <a:tailEnd type="triangle" w="med" len="med"/>
            </a:ln>
          </p:spPr>
        </p:cxnSp>
        <p:sp>
          <p:nvSpPr>
            <p:cNvPr id="31754" name="Rectangle 15"/>
            <p:cNvSpPr>
              <a:spLocks noChangeArrowheads="1"/>
            </p:cNvSpPr>
            <p:nvPr/>
          </p:nvSpPr>
          <p:spPr bwMode="auto">
            <a:xfrm>
              <a:off x="3747" y="2033"/>
              <a:ext cx="4099" cy="49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660033"/>
              </a:solidFill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legacyPerspectiveTop"/>
              <a:lightRig rig="legacyFlat3" dir="b"/>
            </a:scene3d>
            <a:sp3d extrusionH="887400" prstMaterial="legacyMatte">
              <a:bevelT w="13500" h="13500" prst="relaxedInset"/>
              <a:bevelB w="13500" h="13500" prst="angle"/>
              <a:extrusionClr>
                <a:srgbClr val="FFFFFF"/>
              </a:extrusionClr>
            </a:sp3d>
          </p:spPr>
          <p:txBody>
            <a:bodyPr>
              <a:flatTx/>
            </a:bodyPr>
            <a:lstStyle/>
            <a:p>
              <a:pPr algn="ctr" defTabSz="342900" eaLnBrk="0" hangingPunct="0">
                <a:defRPr/>
              </a:pPr>
              <a:r>
                <a:rPr lang="uk-UA" sz="1500" b="1" dirty="0">
                  <a:solidFill>
                    <a:srgbClr val="FFFF0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 </a:t>
              </a:r>
              <a:r>
                <a:rPr lang="uk-UA" sz="1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Викладач </a:t>
              </a:r>
              <a:r>
                <a:rPr lang="uk-UA" sz="15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– модератор навчання здобувачів, заснованого на дослідженнях</a:t>
              </a:r>
              <a:endParaRPr lang="uk-UA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755" name="Text Box 14"/>
            <p:cNvSpPr txBox="1">
              <a:spLocks noChangeArrowheads="1"/>
            </p:cNvSpPr>
            <p:nvPr/>
          </p:nvSpPr>
          <p:spPr bwMode="auto">
            <a:xfrm>
              <a:off x="3747" y="3499"/>
              <a:ext cx="4314" cy="6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0033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342900" eaLnBrk="0" hangingPunct="0">
                <a:defRPr/>
              </a:pPr>
              <a:endParaRPr lang="uk-UA" sz="1500" dirty="0">
                <a:solidFill>
                  <a:prstClr val="black"/>
                </a:solidFill>
                <a:latin typeface="Arial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59405" name="Text Box 13"/>
            <p:cNvSpPr txBox="1">
              <a:spLocks noChangeArrowheads="1"/>
            </p:cNvSpPr>
            <p:nvPr/>
          </p:nvSpPr>
          <p:spPr bwMode="auto">
            <a:xfrm>
              <a:off x="4108" y="2736"/>
              <a:ext cx="3390" cy="4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rgbClr val="660033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342900" eaLnBrk="0" hangingPunct="0">
                <a:defRPr/>
              </a:pPr>
              <a:r>
                <a:rPr lang="uk-UA" sz="1500" b="1" dirty="0">
                  <a:solidFill>
                    <a:srgbClr val="42004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Психолого-педагогічний супровід розвитку дітей раннього віку</a:t>
              </a:r>
            </a:p>
          </p:txBody>
        </p:sp>
        <p:sp>
          <p:nvSpPr>
            <p:cNvPr id="59404" name="AutoShape 12"/>
            <p:cNvSpPr>
              <a:spLocks noChangeArrowheads="1"/>
            </p:cNvSpPr>
            <p:nvPr/>
          </p:nvSpPr>
          <p:spPr bwMode="auto">
            <a:xfrm>
              <a:off x="4174" y="4379"/>
              <a:ext cx="1777" cy="1394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rgbClr val="660033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defTabSz="342900" eaLnBrk="0" hangingPunct="0">
                <a:defRPr/>
              </a:pPr>
              <a:r>
                <a:rPr lang="uk-UA" sz="1500" b="1" dirty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Лекції, вебінари, практичні, лабораторні, тренінги, курсові, наставницькі студії</a:t>
              </a:r>
            </a:p>
          </p:txBody>
        </p:sp>
        <p:sp>
          <p:nvSpPr>
            <p:cNvPr id="59403" name="AutoShape 11"/>
            <p:cNvSpPr>
              <a:spLocks noChangeArrowheads="1"/>
            </p:cNvSpPr>
            <p:nvPr/>
          </p:nvSpPr>
          <p:spPr bwMode="auto">
            <a:xfrm>
              <a:off x="5796" y="4348"/>
              <a:ext cx="1409" cy="1390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660033"/>
              </a:solidFill>
              <a:round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defTabSz="342900" eaLnBrk="0" hangingPunct="0">
                <a:defRPr/>
              </a:pPr>
              <a:r>
                <a:rPr lang="uk-UA" sz="1500" b="1" dirty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Дитяча субкультура</a:t>
              </a:r>
            </a:p>
            <a:p>
              <a:pPr defTabSz="342900" eaLnBrk="0" hangingPunct="0">
                <a:defRPr/>
              </a:pPr>
              <a:r>
                <a:rPr lang="uk-UA" sz="1500" b="1" dirty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ПРАКТИКА</a:t>
              </a:r>
            </a:p>
            <a:p>
              <a:pPr defTabSz="342900" eaLnBrk="0" hangingPunct="0">
                <a:defRPr/>
              </a:pPr>
              <a:r>
                <a:rPr lang="uk-UA" sz="1500" b="1" dirty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Субкультура батьків</a:t>
              </a:r>
            </a:p>
          </p:txBody>
        </p:sp>
        <p:sp>
          <p:nvSpPr>
            <p:cNvPr id="59402" name="AutoShape 10"/>
            <p:cNvSpPr>
              <a:spLocks noChangeArrowheads="1"/>
            </p:cNvSpPr>
            <p:nvPr/>
          </p:nvSpPr>
          <p:spPr bwMode="auto">
            <a:xfrm>
              <a:off x="6927" y="4324"/>
              <a:ext cx="2567" cy="138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rgbClr val="660033"/>
              </a:solidFill>
              <a:round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defTabSz="342900" eaLnBrk="0" hangingPunct="0">
                <a:defRPr/>
              </a:pPr>
              <a:r>
                <a:rPr lang="uk-UA" sz="1500" b="1" dirty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Організаційна, дослідницька, наставницька компонента:</a:t>
              </a:r>
            </a:p>
            <a:p>
              <a:pPr marL="257175" indent="-257175" defTabSz="342900" eaLnBrk="0" hangingPunct="0">
                <a:buFont typeface="Wingdings" panose="05000000000000000000" pitchFamily="2" charset="2"/>
                <a:buChar char="Ø"/>
                <a:defRPr/>
              </a:pPr>
              <a:r>
                <a:rPr lang="uk-UA" sz="1350" b="1" dirty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методичний супровід</a:t>
              </a:r>
            </a:p>
            <a:p>
              <a:pPr marL="257175" indent="-257175" defTabSz="342900" eaLnBrk="0" hangingPunct="0">
                <a:buFont typeface="Wingdings" panose="05000000000000000000" pitchFamily="2" charset="2"/>
                <a:buChar char="Ø"/>
                <a:defRPr/>
              </a:pPr>
              <a:r>
                <a:rPr lang="uk-UA" sz="1350" b="1" dirty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підготовка власних досліджень</a:t>
              </a:r>
            </a:p>
            <a:p>
              <a:pPr marL="257175" indent="-257175" defTabSz="342900" eaLnBrk="0" hangingPunct="0">
                <a:buFont typeface="Wingdings" panose="05000000000000000000" pitchFamily="2" charset="2"/>
                <a:buChar char="Ø"/>
                <a:defRPr/>
              </a:pPr>
              <a:r>
                <a:rPr lang="uk-UA" sz="1350" b="1" dirty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взаємодія зі студентами (асистентська практика)</a:t>
              </a:r>
            </a:p>
          </p:txBody>
        </p:sp>
        <p:sp>
          <p:nvSpPr>
            <p:cNvPr id="31760" name="AutoShape 9"/>
            <p:cNvSpPr>
              <a:spLocks noChangeArrowheads="1"/>
            </p:cNvSpPr>
            <p:nvPr/>
          </p:nvSpPr>
          <p:spPr bwMode="auto">
            <a:xfrm rot="16200000" flipH="1">
              <a:off x="2646" y="3851"/>
              <a:ext cx="645" cy="3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3 w 21600"/>
                <a:gd name="T13" fmla="*/ 5400 h 21600"/>
                <a:gd name="T14" fmla="*/ 18924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rgbClr val="660033"/>
              </a:solidFill>
              <a:miter lim="800000"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342900">
                <a:defRPr/>
              </a:pPr>
              <a:endParaRPr lang="ru-RU" sz="135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31761" name="AutoShape 8"/>
            <p:cNvCxnSpPr>
              <a:cxnSpLocks noChangeShapeType="1"/>
              <a:stCxn id="31754" idx="1"/>
              <a:endCxn id="31751" idx="0"/>
            </p:cNvCxnSpPr>
            <p:nvPr/>
          </p:nvCxnSpPr>
          <p:spPr bwMode="auto">
            <a:xfrm flipH="1">
              <a:off x="3010" y="2278"/>
              <a:ext cx="737" cy="546"/>
            </a:xfrm>
            <a:prstGeom prst="straightConnector1">
              <a:avLst/>
            </a:prstGeom>
            <a:noFill/>
            <a:ln w="28575">
              <a:solidFill>
                <a:srgbClr val="660033"/>
              </a:solidFill>
              <a:prstDash val="dashDot"/>
              <a:round/>
              <a:headEnd/>
              <a:tailEnd type="triangle" w="med" len="med"/>
            </a:ln>
          </p:spPr>
        </p:cxnSp>
        <p:sp>
          <p:nvSpPr>
            <p:cNvPr id="31763" name="AutoShape 6"/>
            <p:cNvSpPr>
              <a:spLocks/>
            </p:cNvSpPr>
            <p:nvPr/>
          </p:nvSpPr>
          <p:spPr bwMode="auto">
            <a:xfrm>
              <a:off x="3953" y="4466"/>
              <a:ext cx="188" cy="1115"/>
            </a:xfrm>
            <a:prstGeom prst="rightBrace">
              <a:avLst>
                <a:gd name="adj1" fmla="val 49424"/>
                <a:gd name="adj2" fmla="val 50000"/>
              </a:avLst>
            </a:prstGeom>
            <a:noFill/>
            <a:ln w="9525">
              <a:solidFill>
                <a:srgbClr val="660033"/>
              </a:solidFill>
              <a:round/>
              <a:headEnd/>
              <a:tailEnd/>
            </a:ln>
          </p:spPr>
          <p:txBody>
            <a:bodyPr/>
            <a:lstStyle/>
            <a:p>
              <a:pPr defTabSz="342900">
                <a:defRPr/>
              </a:pPr>
              <a:endParaRPr lang="ru-RU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9397" name="Text Box 5"/>
            <p:cNvSpPr txBox="1">
              <a:spLocks noChangeArrowheads="1"/>
            </p:cNvSpPr>
            <p:nvPr/>
          </p:nvSpPr>
          <p:spPr bwMode="auto">
            <a:xfrm>
              <a:off x="2197" y="4367"/>
              <a:ext cx="1713" cy="153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rgbClr val="660033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defTabSz="342900" eaLnBrk="0" hangingPunct="0">
                <a:defRPr/>
              </a:pPr>
              <a:r>
                <a:rPr lang="uk-UA" sz="1350" b="1" dirty="0" smtClean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Вектори технологій:</a:t>
              </a:r>
              <a:endParaRPr lang="uk-UA" sz="1350" b="1" dirty="0">
                <a:solidFill>
                  <a:srgbClr val="003A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endParaRPr>
            </a:p>
            <a:p>
              <a:pPr defTabSz="342900" eaLnBrk="0" hangingPunct="0">
                <a:defRPr/>
              </a:pPr>
              <a:r>
                <a:rPr lang="uk-UA" sz="1350" b="1" dirty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Здоров’язбереження</a:t>
              </a:r>
            </a:p>
            <a:p>
              <a:pPr defTabSz="342900" eaLnBrk="0" hangingPunct="0">
                <a:defRPr/>
              </a:pPr>
              <a:r>
                <a:rPr lang="uk-UA" sz="1350" b="1" dirty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Комунікативна</a:t>
              </a:r>
            </a:p>
            <a:p>
              <a:pPr defTabSz="342900" eaLnBrk="0" hangingPunct="0">
                <a:defRPr/>
              </a:pPr>
              <a:r>
                <a:rPr lang="uk-UA" sz="1350" b="1" dirty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Екологічна</a:t>
              </a:r>
            </a:p>
            <a:p>
              <a:pPr defTabSz="342900" eaLnBrk="0" hangingPunct="0">
                <a:defRPr/>
              </a:pPr>
              <a:r>
                <a:rPr lang="uk-UA" sz="1350" b="1" dirty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Сенсорно-пізнавальна</a:t>
              </a:r>
            </a:p>
            <a:p>
              <a:pPr defTabSz="342900" eaLnBrk="0" hangingPunct="0">
                <a:defRPr/>
              </a:pPr>
              <a:r>
                <a:rPr lang="uk-UA" sz="1350" b="1" dirty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Мистецько-творча</a:t>
              </a:r>
            </a:p>
            <a:p>
              <a:pPr defTabSz="342900" eaLnBrk="0" hangingPunct="0">
                <a:defRPr/>
              </a:pPr>
              <a:r>
                <a:rPr lang="uk-UA" sz="1350" b="1" dirty="0">
                  <a:solidFill>
                    <a:srgbClr val="003A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itchFamily="34" charset="0"/>
                  <a:cs typeface="Times New Roman" panose="02020603050405020304" pitchFamily="18" charset="0"/>
                </a:rPr>
                <a:t>Почуттєва</a:t>
              </a:r>
            </a:p>
            <a:p>
              <a:pPr defTabSz="342900" eaLnBrk="0" hangingPunct="0">
                <a:defRPr/>
              </a:pPr>
              <a:endParaRPr lang="uk-UA" sz="1350" dirty="0">
                <a:solidFill>
                  <a:prstClr val="black"/>
                </a:solidFill>
                <a:latin typeface="Arial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1765" name="Line 4"/>
            <p:cNvSpPr>
              <a:spLocks noChangeShapeType="1"/>
            </p:cNvSpPr>
            <p:nvPr/>
          </p:nvSpPr>
          <p:spPr bwMode="auto">
            <a:xfrm flipV="1">
              <a:off x="6414" y="3549"/>
              <a:ext cx="2219" cy="506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342900">
                <a:defRPr/>
              </a:pPr>
              <a:endParaRPr lang="ru-RU" sz="135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565689" y="3458375"/>
            <a:ext cx="6233615" cy="7155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uk-UA" sz="1350" b="1" dirty="0">
                <a:solidFill>
                  <a:srgbClr val="003A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</a:t>
            </a:r>
            <a:r>
              <a:rPr lang="uk-UA" sz="1350" b="1" dirty="0" smtClean="0">
                <a:solidFill>
                  <a:srgbClr val="003A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аспірантів: </a:t>
            </a:r>
            <a:r>
              <a:rPr lang="uk-UA" sz="1350" b="1" dirty="0">
                <a:solidFill>
                  <a:srgbClr val="003A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психологічних особливостей дітей раннього віку; визначення та апробація сучасного методичного інструментарію взаємодії з дітьми раннього </a:t>
            </a:r>
            <a:r>
              <a:rPr lang="uk-UA" sz="1350" b="1" dirty="0" smtClean="0">
                <a:solidFill>
                  <a:srgbClr val="003A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віку.</a:t>
            </a:r>
            <a:endParaRPr lang="uk-UA" sz="1350" b="1" dirty="0">
              <a:solidFill>
                <a:srgbClr val="003A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17"/>
          <p:cNvSpPr>
            <a:spLocks noChangeArrowheads="1"/>
          </p:cNvSpPr>
          <p:nvPr/>
        </p:nvSpPr>
        <p:spPr bwMode="auto">
          <a:xfrm>
            <a:off x="6808875" y="2758469"/>
            <a:ext cx="2278325" cy="8079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660033"/>
            </a:solidFill>
            <a:round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convex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/>
          <a:p>
            <a:pPr algn="ctr" defTabSz="342900" eaLnBrk="0" hangingPunct="0">
              <a:defRPr/>
            </a:pPr>
            <a:r>
              <a:rPr lang="uk-UA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Здобувачі  </a:t>
            </a:r>
            <a:r>
              <a:rPr lang="uk-UA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магістерського РВО</a:t>
            </a:r>
            <a:endParaRPr lang="uk-UA" sz="1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AutoShape 7"/>
          <p:cNvCxnSpPr>
            <a:cxnSpLocks noChangeShapeType="1"/>
          </p:cNvCxnSpPr>
          <p:nvPr/>
        </p:nvCxnSpPr>
        <p:spPr bwMode="auto">
          <a:xfrm>
            <a:off x="7032059" y="2266919"/>
            <a:ext cx="1068593" cy="491550"/>
          </a:xfrm>
          <a:prstGeom prst="straightConnector1">
            <a:avLst/>
          </a:prstGeom>
          <a:noFill/>
          <a:ln w="28575">
            <a:solidFill>
              <a:srgbClr val="660033"/>
            </a:solidFill>
            <a:prstDash val="dashDot"/>
            <a:round/>
            <a:headEnd/>
            <a:tailEnd type="triangle" w="med" len="med"/>
          </a:ln>
        </p:spPr>
      </p:cxnSp>
      <p:sp>
        <p:nvSpPr>
          <p:cNvPr id="3" name="Прямокутник 2"/>
          <p:cNvSpPr/>
          <p:nvPr/>
        </p:nvSpPr>
        <p:spPr>
          <a:xfrm>
            <a:off x="1101851" y="148881"/>
            <a:ext cx="789137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uk-UA" sz="21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</a:t>
            </a:r>
            <a:r>
              <a:rPr lang="uk-UA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 фахівців дошкільної освіти </a:t>
            </a:r>
          </a:p>
          <a:p>
            <a:pPr algn="ctr" defTabSz="342900">
              <a:defRPr/>
            </a:pPr>
            <a:r>
              <a:rPr lang="uk-UA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психолого-педагогічного супроводу </a:t>
            </a:r>
            <a:endParaRPr lang="uk-UA" sz="21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>
              <a:defRPr/>
            </a:pPr>
            <a:r>
              <a:rPr lang="uk-UA" sz="21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</a:t>
            </a:r>
            <a:r>
              <a:rPr lang="uk-UA" sz="2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 раннього віку</a:t>
            </a:r>
            <a:endParaRPr lang="ru-RU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 rot="16200000" flipH="1">
            <a:off x="7777734" y="3727084"/>
            <a:ext cx="645836" cy="36417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93 w 21600"/>
              <a:gd name="T13" fmla="*/ 5400 h 21600"/>
              <a:gd name="T14" fmla="*/ 18924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342900">
              <a:defRPr/>
            </a:pPr>
            <a:endParaRPr lang="ru-RU" sz="135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21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2118" y="5420366"/>
            <a:ext cx="1137243" cy="852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0" t="9359" r="3703" b="10503"/>
          <a:stretch/>
        </p:blipFill>
        <p:spPr>
          <a:xfrm>
            <a:off x="6872665" y="4863213"/>
            <a:ext cx="1005676" cy="125623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08717" y="169751"/>
            <a:ext cx="7273963" cy="837049"/>
          </a:xfrm>
        </p:spPr>
        <p:txBody>
          <a:bodyPr/>
          <a:lstStyle/>
          <a:p>
            <a:r>
              <a:rPr lang="uk-UA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завдань прогностично-моделювального етапу: </a:t>
            </a:r>
            <a:br>
              <a:rPr lang="uk-UA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розроблення змістово-методичного </a:t>
            </a:r>
            <a:r>
              <a:rPr lang="uk-UA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endParaRPr lang="uk-UA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Місце для вмісту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700474"/>
              </p:ext>
            </p:extLst>
          </p:nvPr>
        </p:nvGraphicFramePr>
        <p:xfrm>
          <a:off x="-835116" y="1493949"/>
          <a:ext cx="9979116" cy="180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9" b="12919"/>
          <a:stretch/>
        </p:blipFill>
        <p:spPr>
          <a:xfrm>
            <a:off x="238129" y="3402823"/>
            <a:ext cx="2988736" cy="30040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1106" y="4664299"/>
            <a:ext cx="1061911" cy="17426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9623" y="3312111"/>
            <a:ext cx="723057" cy="1009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9888" y="3302926"/>
            <a:ext cx="851231" cy="11807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9589" y="3807938"/>
            <a:ext cx="779141" cy="10276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3989" y="4393972"/>
            <a:ext cx="740865" cy="9525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2171" y="3489087"/>
            <a:ext cx="1958590" cy="1490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/>
          <a:srcRect l="2139" r="4894"/>
          <a:stretch/>
        </p:blipFill>
        <p:spPr>
          <a:xfrm>
            <a:off x="3277793" y="5031703"/>
            <a:ext cx="2159844" cy="15135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175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22253" y="261050"/>
            <a:ext cx="7359230" cy="630285"/>
          </a:xfrm>
        </p:spPr>
        <p:txBody>
          <a:bodyPr/>
          <a:lstStyle/>
          <a:p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 </a:t>
            </a: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6494AEB5-399A-A5FE-E3B4-D3453EB9F071}"/>
              </a:ext>
            </a:extLst>
          </p:cNvPr>
          <p:cNvSpPr/>
          <p:nvPr/>
        </p:nvSpPr>
        <p:spPr>
          <a:xfrm>
            <a:off x="444843" y="1519907"/>
            <a:ext cx="6203091" cy="1068683"/>
          </a:xfrm>
          <a:prstGeom prst="roundRect">
            <a:avLst/>
          </a:prstGeom>
          <a:ln>
            <a:solidFill>
              <a:srgbClr val="00323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 забезпечення науково-методичного супроводу вихователів ЗДО </a:t>
            </a:r>
            <a:endParaRPr lang="ru-RU" sz="2400" b="1" dirty="0">
              <a:solidFill>
                <a:srgbClr val="00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9">
            <a:extLst>
              <a:ext uri="{FF2B5EF4-FFF2-40B4-BE49-F238E27FC236}">
                <a16:creationId xmlns:a16="http://schemas.microsoft.com/office/drawing/2014/main" id="{88D92F9A-7D69-29B8-E41E-118E8D479E8C}"/>
              </a:ext>
            </a:extLst>
          </p:cNvPr>
          <p:cNvSpPr/>
          <p:nvPr/>
        </p:nvSpPr>
        <p:spPr>
          <a:xfrm>
            <a:off x="4139514" y="2720058"/>
            <a:ext cx="4914333" cy="3586297"/>
          </a:xfrm>
          <a:prstGeom prst="roundRect">
            <a:avLst/>
          </a:prstGeom>
          <a:ln>
            <a:solidFill>
              <a:srgbClr val="36001B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r>
              <a:rPr lang="uk-UA" sz="1600" b="1" dirty="0" smtClean="0">
                <a:solidFill>
                  <a:srgbClr val="360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теми під час циклів </a:t>
            </a:r>
            <a:r>
              <a:rPr lang="uk-UA" sz="1600" b="1" dirty="0" err="1" smtClean="0">
                <a:solidFill>
                  <a:srgbClr val="360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вебінарів</a:t>
            </a:r>
            <a:r>
              <a:rPr lang="uk-UA" sz="1600" b="1" dirty="0" smtClean="0">
                <a:solidFill>
                  <a:srgbClr val="360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«ЛЕПБУК професійного успіху»:</a:t>
            </a:r>
            <a:endParaRPr lang="uk-UA" sz="1600" b="1" dirty="0">
              <a:solidFill>
                <a:srgbClr val="36001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sz="1600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Розвиваємо</a:t>
            </a:r>
            <a:r>
              <a:rPr lang="uk-UA" sz="1600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Удосконалюємо! Уміємо зацікавити! (дидактичні ігри та вправи з дітьми раннього </a:t>
            </a:r>
            <a:r>
              <a:rPr lang="uk-UA" sz="1600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uk-UA" sz="1600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Tx/>
              <a:buChar char="-"/>
            </a:pPr>
            <a:r>
              <a:rPr lang="uk-UA" sz="1600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Ранній вік: пізнаємо, розвиваємо.  </a:t>
            </a:r>
          </a:p>
          <a:p>
            <a:pPr marL="285750" indent="-285750">
              <a:buFontTx/>
              <a:buChar char="-"/>
            </a:pPr>
            <a:r>
              <a:rPr lang="uk-UA" sz="1600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шпаргалка «Оцінюємо, підтримуємо, соціалізуємо дітей раннього віку».</a:t>
            </a:r>
          </a:p>
          <a:p>
            <a:pPr marL="285750" indent="-285750">
              <a:buFontTx/>
              <a:buChar char="-"/>
            </a:pPr>
            <a:r>
              <a:rPr lang="uk-UA" sz="1600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Супроводжуємо сенсорно-пізнавальні активності дітей раннього віку</a:t>
            </a:r>
            <a:r>
              <a:rPr lang="uk-UA" sz="1600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b="1" dirty="0">
              <a:solidFill>
                <a:srgbClr val="003230"/>
              </a:solidFill>
            </a:endParaRPr>
          </a:p>
          <a:p>
            <a:pPr marL="285750" indent="-285750">
              <a:buFontTx/>
              <a:buChar char="-"/>
            </a:pPr>
            <a:endParaRPr lang="uk-UA" sz="1200" dirty="0">
              <a:solidFill>
                <a:srgbClr val="003230"/>
              </a:solidFill>
            </a:endParaRPr>
          </a:p>
          <a:p>
            <a:endParaRPr lang="uk-UA" b="1" dirty="0">
              <a:solidFill>
                <a:srgbClr val="003230"/>
              </a:solidFill>
            </a:endParaRPr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r>
              <a:rPr lang="uk-UA" dirty="0"/>
              <a:t>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r="38090"/>
          <a:stretch/>
        </p:blipFill>
        <p:spPr>
          <a:xfrm>
            <a:off x="234255" y="2880146"/>
            <a:ext cx="3693627" cy="33559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 descr="15 – Бесплатные иконки: форм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232" y="1519907"/>
            <a:ext cx="1661034" cy="16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6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48032" y="226627"/>
            <a:ext cx="7055709" cy="911134"/>
          </a:xfrm>
        </p:spPr>
        <p:txBody>
          <a:bodyPr/>
          <a:lstStyle/>
          <a:p>
            <a:pPr algn="l"/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 батьківства – платформа для </a:t>
            </a:r>
            <a:b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психолого-педагогічної просвіти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9">
            <a:extLst>
              <a:ext uri="{FF2B5EF4-FFF2-40B4-BE49-F238E27FC236}">
                <a16:creationId xmlns:a16="http://schemas.microsoft.com/office/drawing/2014/main" id="{90919C2C-A176-9173-83CA-3D139419D75E}"/>
              </a:ext>
            </a:extLst>
          </p:cNvPr>
          <p:cNvSpPr/>
          <p:nvPr/>
        </p:nvSpPr>
        <p:spPr>
          <a:xfrm>
            <a:off x="83380" y="1502886"/>
            <a:ext cx="8886422" cy="1920287"/>
          </a:xfrm>
          <a:prstGeom prst="snip2DiagRect">
            <a:avLst/>
          </a:prstGeom>
          <a:ln w="381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0215" algn="just">
              <a:spcAft>
                <a:spcPts val="1000"/>
              </a:spcAft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проєкту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підвищення педагогічного та культурного рівня  дорослих, які взаємодіють із дитиною від її народження до 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повноліття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CC8D47F-581D-4E6E-6595-84DC01A29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29" y="3523444"/>
            <a:ext cx="6812925" cy="2839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68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4704" y="103031"/>
            <a:ext cx="7917978" cy="1068946"/>
          </a:xfrm>
        </p:spPr>
        <p:txBody>
          <a:bodyPr/>
          <a:lstStyle/>
          <a:p>
            <a:pPr algn="l"/>
            <a:r>
              <a:rPr lang="uk-UA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 </a:t>
            </a:r>
            <a:r>
              <a:rPr lang="uk-UA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презентаційна </a:t>
            </a:r>
            <a:r>
              <a:rPr lang="uk-UA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 </a:t>
            </a:r>
            <a:r>
              <a:rPr lang="uk-UA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результатами роботи над науковою темою (грудень 2021 - жовтень 2023)</a:t>
            </a:r>
          </a:p>
        </p:txBody>
      </p:sp>
      <p:graphicFrame>
        <p:nvGraphicFramePr>
          <p:cNvPr id="11" name="Місце для вмісту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89279"/>
              </p:ext>
            </p:extLst>
          </p:nvPr>
        </p:nvGraphicFramePr>
        <p:xfrm>
          <a:off x="15968" y="3180195"/>
          <a:ext cx="9128032" cy="4334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ава фігурна дужка 4"/>
          <p:cNvSpPr/>
          <p:nvPr/>
        </p:nvSpPr>
        <p:spPr>
          <a:xfrm>
            <a:off x="5696711" y="4375241"/>
            <a:ext cx="586594" cy="1517725"/>
          </a:xfrm>
          <a:prstGeom prst="rightBrace">
            <a:avLst>
              <a:gd name="adj1" fmla="val 27381"/>
              <a:gd name="adj2" fmla="val 48401"/>
            </a:avLst>
          </a:prstGeom>
          <a:noFill/>
          <a:ln w="25400" cap="rnd" cmpd="sng">
            <a:solidFill>
              <a:srgbClr val="A8BCFE"/>
            </a:solidFill>
            <a:tailEnd w="lg" len="lg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 sz="135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984" y="1558544"/>
            <a:ext cx="2727890" cy="15520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6384" y="1278589"/>
            <a:ext cx="2639483" cy="7956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1" y="1391838"/>
            <a:ext cx="828435" cy="11657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2" y="2052659"/>
            <a:ext cx="951305" cy="12819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4795" y="1688100"/>
            <a:ext cx="1120641" cy="19559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808" y="1391838"/>
            <a:ext cx="1441893" cy="76006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2487" y="2422446"/>
            <a:ext cx="985320" cy="11597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652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81826" y="418219"/>
            <a:ext cx="7920507" cy="579009"/>
          </a:xfrm>
        </p:spPr>
        <p:txBody>
          <a:bodyPr/>
          <a:lstStyle/>
          <a:p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</a:t>
            </a:r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апарат</a:t>
            </a:r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729603"/>
              </p:ext>
            </p:extLst>
          </p:nvPr>
        </p:nvGraphicFramePr>
        <p:xfrm>
          <a:off x="390699" y="1518249"/>
          <a:ext cx="8451084" cy="4665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87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771" y="128789"/>
            <a:ext cx="6517950" cy="1094704"/>
          </a:xfrm>
        </p:spPr>
        <p:txBody>
          <a:bodyPr/>
          <a:lstStyle/>
          <a:p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Подальші 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роки реалізації</a:t>
            </a:r>
            <a:b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наукової теми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Місце для вмісту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014202"/>
              </p:ext>
            </p:extLst>
          </p:nvPr>
        </p:nvGraphicFramePr>
        <p:xfrm>
          <a:off x="0" y="1496291"/>
          <a:ext cx="9077498" cy="2876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224" y="4220350"/>
            <a:ext cx="2197990" cy="191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1699" y="2582430"/>
            <a:ext cx="4392236" cy="1057276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sz="3600" dirty="0">
                <a:solidFill>
                  <a:srgbClr val="00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</a:t>
            </a:r>
            <a:r>
              <a:rPr lang="uk-UA" sz="3600" dirty="0">
                <a:solidFill>
                  <a:srgbClr val="FF8B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600" dirty="0">
                <a:solidFill>
                  <a:srgbClr val="FF8B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rgbClr val="00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СПІВПРАЦЮ!</a:t>
            </a:r>
            <a:endParaRPr lang="ru-RU" sz="3600" dirty="0">
              <a:solidFill>
                <a:srgbClr val="00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698435" y="5242644"/>
            <a:ext cx="6482129" cy="704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C6BB"/>
              </a:buClr>
            </a:pPr>
            <a:r>
              <a:rPr lang="uk-UA" sz="2625" b="1" i="1" dirty="0">
                <a:solidFill>
                  <a:srgbClr val="3600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КАФЕДРА ДОШКІЛЬНОЇ ОСВІТИ </a:t>
            </a:r>
          </a:p>
          <a:p>
            <a:pPr algn="ctr">
              <a:buClr>
                <a:srgbClr val="00C6BB"/>
              </a:buClr>
            </a:pPr>
            <a:r>
              <a:rPr lang="uk-UA" sz="1350" b="1" i="1" dirty="0">
                <a:solidFill>
                  <a:srgbClr val="3600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ФАКУЛЬТЕТУ ПЕДАГОГІЧНОЇ ОСВІТИ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3" y="1646521"/>
            <a:ext cx="3621996" cy="31449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723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595" y="395079"/>
            <a:ext cx="7947737" cy="579009"/>
          </a:xfrm>
        </p:spPr>
        <p:txBody>
          <a:bodyPr/>
          <a:lstStyle/>
          <a:p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Етапи </a:t>
            </a:r>
            <a:r>
              <a:rPr lang="uk-UA" sz="3600" spc="-4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 </a:t>
            </a:r>
            <a:r>
              <a:rPr lang="uk-UA" sz="3600" spc="-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uk-UA" sz="3600" spc="-64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spc="-1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теми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191859"/>
              </p:ext>
            </p:extLst>
          </p:nvPr>
        </p:nvGraphicFramePr>
        <p:xfrm>
          <a:off x="614363" y="1805553"/>
          <a:ext cx="8258417" cy="4323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54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595" y="395079"/>
            <a:ext cx="7947737" cy="579009"/>
          </a:xfrm>
        </p:spPr>
        <p:txBody>
          <a:bodyPr/>
          <a:lstStyle/>
          <a:p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Етапи </a:t>
            </a:r>
            <a:r>
              <a:rPr lang="uk-UA" sz="3600" spc="-4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 </a:t>
            </a:r>
            <a:r>
              <a:rPr lang="uk-UA" sz="3600" spc="-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uk-UA" sz="3600" spc="-64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spc="-1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теми</a:t>
            </a:r>
            <a:endParaRPr lang="uk-U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901268"/>
              </p:ext>
            </p:extLst>
          </p:nvPr>
        </p:nvGraphicFramePr>
        <p:xfrm>
          <a:off x="614363" y="1805553"/>
          <a:ext cx="8258417" cy="4323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24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6822" y="111211"/>
            <a:ext cx="7871254" cy="1084589"/>
          </a:xfrm>
        </p:spPr>
        <p:txBody>
          <a:bodyPr/>
          <a:lstStyle/>
          <a:p>
            <a:pPr algn="l"/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завдань </a:t>
            </a:r>
            <a:b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аналітико-констатувального етапу дослідження</a:t>
            </a:r>
            <a:b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(грудень 2021 – 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грудень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2022)</a:t>
            </a:r>
          </a:p>
        </p:txBody>
      </p:sp>
      <p:graphicFrame>
        <p:nvGraphicFramePr>
          <p:cNvPr id="10" name="Місце для вмісту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274931"/>
              </p:ext>
            </p:extLst>
          </p:nvPr>
        </p:nvGraphicFramePr>
        <p:xfrm>
          <a:off x="224443" y="1356102"/>
          <a:ext cx="8919557" cy="514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481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440" y="399011"/>
            <a:ext cx="7050661" cy="554226"/>
          </a:xfrm>
        </p:spPr>
        <p:txBody>
          <a:bodyPr/>
          <a:lstStyle/>
          <a:p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Базове </a:t>
            </a: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 дослідження</a:t>
            </a:r>
            <a:endParaRPr lang="uk-UA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24" y="2018199"/>
            <a:ext cx="8998476" cy="37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631" y="141317"/>
            <a:ext cx="7640281" cy="1088712"/>
          </a:xfrm>
        </p:spPr>
        <p:txBody>
          <a:bodyPr/>
          <a:lstStyle/>
          <a:p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Рівні, критерії, показники готовності студентів до психолого-педагогічного супроводу </a:t>
            </a:r>
            <a:b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дітей раннього віку  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97484" y="1619726"/>
            <a:ext cx="2570205" cy="4714572"/>
          </a:xfrm>
        </p:spPr>
        <p:txBody>
          <a:bodyPr>
            <a:normAutofit/>
          </a:bodyPr>
          <a:lstStyle/>
          <a:p>
            <a:pPr>
              <a:buClr>
                <a:srgbClr val="660033"/>
              </a:buClr>
              <a:buFont typeface="Wingdings" panose="05000000000000000000" pitchFamily="2" charset="2"/>
              <a:buChar char="Ø"/>
            </a:pPr>
            <a:r>
              <a:rPr lang="uk-UA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Сатіальний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належний,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достатній; </a:t>
            </a:r>
          </a:p>
          <a:p>
            <a:pPr>
              <a:buClr>
                <a:srgbClr val="660033"/>
              </a:buClr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атентний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прихований, здатний до прояву; </a:t>
            </a:r>
            <a:endParaRPr lang="uk-UA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660033"/>
              </a:buClr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венільний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незрілий,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нерозвинутий</a:t>
            </a:r>
            <a:endParaRPr lang="uk-UA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900692" y="1470693"/>
            <a:ext cx="61360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Мотиваційний </a:t>
            </a:r>
            <a:r>
              <a:rPr lang="uk-UA" b="1" dirty="0">
                <a:solidFill>
                  <a:srgbClr val="00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(показники: спрямованість на успішність у професії; професійна ідентичність; цілевизначення)</a:t>
            </a:r>
          </a:p>
          <a:p>
            <a:endParaRPr lang="uk-UA" b="1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Когнітивний </a:t>
            </a:r>
            <a:r>
              <a:rPr lang="uk-UA" b="1" dirty="0">
                <a:solidFill>
                  <a:srgbClr val="00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(уявлення про психологічний портрет дітей раннього віку; знання про особливості взаємодії з дітьми певного віку; розуміння методичного інструментарію взаємодії з дітьми)</a:t>
            </a:r>
          </a:p>
          <a:p>
            <a:endParaRPr lang="uk-UA" b="1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Емоційний </a:t>
            </a:r>
            <a:r>
              <a:rPr lang="uk-UA" b="1" dirty="0">
                <a:solidFill>
                  <a:srgbClr val="00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(усвідомлення власних емоцій; розуміння емоційних проявів дітей раннього віку; спроможність надати підтримку в емоційному регулюванні колегам, батькам, дітям)</a:t>
            </a:r>
          </a:p>
          <a:p>
            <a:endParaRPr lang="uk-UA" b="1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Діяльнісний </a:t>
            </a:r>
            <a:r>
              <a:rPr lang="uk-UA" b="1" dirty="0">
                <a:solidFill>
                  <a:srgbClr val="0022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(реалізація теоретичних знань на практиці; прояв творчості у взаємодії з дітьми раннього віку й батьками; готовність до експериментування та впровадження технологій у взаємодію з дітьми)</a:t>
            </a:r>
          </a:p>
        </p:txBody>
      </p:sp>
    </p:spTree>
    <p:extLst>
      <p:ext uri="{BB962C8B-B14F-4D97-AF65-F5344CB8AC3E}">
        <p14:creationId xmlns:p14="http://schemas.microsoft.com/office/powerpoint/2010/main" val="24055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Місце для вмісту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007827"/>
              </p:ext>
            </p:extLst>
          </p:nvPr>
        </p:nvGraphicFramePr>
        <p:xfrm>
          <a:off x="-1120462" y="1546167"/>
          <a:ext cx="10167199" cy="4896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70736" y="329422"/>
            <a:ext cx="7741443" cy="673158"/>
          </a:xfrm>
        </p:spPr>
        <p:txBody>
          <a:bodyPr/>
          <a:lstStyle/>
          <a:p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реалізації наукової теми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737" y="329421"/>
            <a:ext cx="7359230" cy="893897"/>
          </a:xfrm>
        </p:spPr>
        <p:txBody>
          <a:bodyPr/>
          <a:lstStyle/>
          <a:p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 </a:t>
            </a:r>
            <a: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вихователів – (136 осіб)</a:t>
            </a:r>
            <a:br>
              <a:rPr lang="uk-U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(аналітико-констатувальний етап)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Місце для вмісту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759067"/>
              </p:ext>
            </p:extLst>
          </p:nvPr>
        </p:nvGraphicFramePr>
        <p:xfrm>
          <a:off x="-553792" y="1694935"/>
          <a:ext cx="6619741" cy="4667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: Folded Corner 8">
            <a:extLst>
              <a:ext uri="{FF2B5EF4-FFF2-40B4-BE49-F238E27FC236}">
                <a16:creationId xmlns:a16="http://schemas.microsoft.com/office/drawing/2014/main" id="{F8E5E357-A6F7-C1E9-F56C-11E2A770B0F0}"/>
              </a:ext>
            </a:extLst>
          </p:cNvPr>
          <p:cNvSpPr/>
          <p:nvPr/>
        </p:nvSpPr>
        <p:spPr>
          <a:xfrm>
            <a:off x="5331855" y="1648496"/>
            <a:ext cx="3723328" cy="4714147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rgbClr val="3600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ОПИТУВАНЬ ДЛЯ ВИХОВАТЕЛІВ: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Психолого-педагогічна підтримка батьків і </a:t>
            </a:r>
            <a:r>
              <a:rPr lang="uk-UA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 раннього віку </a:t>
            </a:r>
            <a:r>
              <a:rPr lang="uk-UA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війни.</a:t>
            </a:r>
          </a:p>
          <a:p>
            <a:r>
              <a:rPr lang="uk-UA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Тенденції розвитку родинної психолого-педагогічної просвіти в умовах невизначеності.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Педагогічна </a:t>
            </a:r>
            <a:r>
              <a:rPr lang="uk-UA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в адаптації батьків і дітей </a:t>
            </a:r>
            <a:r>
              <a:rPr lang="uk-UA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 віку до </a:t>
            </a:r>
            <a:r>
              <a:rPr lang="uk-UA" b="1" dirty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 умов життя</a:t>
            </a:r>
            <a:r>
              <a:rPr lang="uk-UA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rgbClr val="00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Методи, прийоми, технології взаємодії з дітьми раннього віку.</a:t>
            </a:r>
            <a:endParaRPr lang="uk-UA" b="1" dirty="0">
              <a:solidFill>
                <a:srgbClr val="00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Цитований текст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ія2" id="{99EF08BF-DDB0-4EF6-A963-00E7BBBEA287}" vid="{B0809CBE-5B86-4698-90F4-5D11934C9A4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template-korp-4x3_2022</Template>
  <TotalTime>902</TotalTime>
  <Words>874</Words>
  <Application>Microsoft Office PowerPoint</Application>
  <PresentationFormat>Екран (4:3)</PresentationFormat>
  <Paragraphs>149</Paragraphs>
  <Slides>21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8" baseType="lpstr">
      <vt:lpstr>Arial</vt:lpstr>
      <vt:lpstr>Calibri</vt:lpstr>
      <vt:lpstr>Garamond</vt:lpstr>
      <vt:lpstr>Times New Roman</vt:lpstr>
      <vt:lpstr>Wingdings</vt:lpstr>
      <vt:lpstr>Wingdings 2</vt:lpstr>
      <vt:lpstr>Цитований текст</vt:lpstr>
      <vt:lpstr>Проміжний звіт з наукової теми  кафедри дошкільної освіти   ПІДГОТОВКА  МАЙБУТНІХ ФАХІВЦІВ ДОШКІЛЬНОЇ ОСВІТИ  ДО ПСИХОЛОГО-ПЕДАГОГІЧНОГО СУПРОВОДУ РОЗВИТКУ ДІТЕЙ РАННЬОГО ВІКУ  Термін виконання 2021 – 2026 рр.  Державний реєстраційний номер: 0121U113725 </vt:lpstr>
      <vt:lpstr>Науковий апарат дослідження</vt:lpstr>
      <vt:lpstr>Етапи реалізації наукової теми</vt:lpstr>
      <vt:lpstr>Етапи реалізації наукової теми</vt:lpstr>
      <vt:lpstr>Реалізація завдань  аналітико-констатувального етапу дослідження (грудень 2021 – грудень 2022)</vt:lpstr>
      <vt:lpstr>Базове поняття дослідження</vt:lpstr>
      <vt:lpstr>Рівні, критерії, показники готовності студентів до психолого-педагогічного супроводу  розвитку дітей раннього віку  </vt:lpstr>
      <vt:lpstr>Учасники реалізації наукової теми</vt:lpstr>
      <vt:lpstr>Опитування вихователів – (136 осіб) (аналітико-констатувальний етап)</vt:lpstr>
      <vt:lpstr>    Опитування вихователів-методистів –  (58 осіб) (аналітико-констатувальний етап)</vt:lpstr>
      <vt:lpstr>Опитування батьків – (123 особи) (аналітико-констатувальний етап)</vt:lpstr>
      <vt:lpstr>Результати опитування здобувачів освіти –  (270 осіб)  (аналітико-констатувальний етап)</vt:lpstr>
      <vt:lpstr>Результати опитування здобувачів освіти – 154 особи  (аналітико-констатувальний етап)</vt:lpstr>
      <vt:lpstr>Етапи реалізації наукової теми КДО</vt:lpstr>
      <vt:lpstr>Презентація PowerPoint</vt:lpstr>
      <vt:lpstr>Реалізація завдань прогностично-моделювального етапу:  розроблення змістово-методичного забезпечення</vt:lpstr>
      <vt:lpstr>ЛЕПБУК ПРОФЕСІЙНОГО УСПІХУ</vt:lpstr>
      <vt:lpstr>Університет батьківства – платформа для  психолого-педагогічної просвіти</vt:lpstr>
      <vt:lpstr>Публікації та презентаційна активність за результатами роботи над науковою темою (грудень 2021 - жовтень 2023)</vt:lpstr>
      <vt:lpstr>Подальші кроки реалізації  наукової теми</vt:lpstr>
      <vt:lpstr>ДЯКУЄМО  ЗА СПІВПРАЦЮ!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Проміжний звіт з наукової теми  кафедри дошкільної освіти   ПІДГОТОВКА МАЙБУТНІХ ФАХІВЦІВ ДОШКІЛЬНОЇ ОСВІТИ  ДО ПСИХОЛОГО-ПЕДАГОГІЧНОГО СУПРОВОДУ РОЗВИТКУ ДІТЕЙ РАННЬОГО ВІКУ  Термін виконання 2021 р. – 2026 р.  Державний реєстраційний номер: 0121U113725</dc:title>
  <dc:creator>adm</dc:creator>
  <cp:lastModifiedBy>adm</cp:lastModifiedBy>
  <cp:revision>108</cp:revision>
  <dcterms:created xsi:type="dcterms:W3CDTF">2023-10-23T11:34:14Z</dcterms:created>
  <dcterms:modified xsi:type="dcterms:W3CDTF">2023-10-25T06:30:03Z</dcterms:modified>
</cp:coreProperties>
</file>