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3" r:id="rId14"/>
    <p:sldId id="395" r:id="rId15"/>
    <p:sldId id="396" r:id="rId16"/>
    <p:sldId id="397" r:id="rId17"/>
    <p:sldId id="398" r:id="rId18"/>
    <p:sldId id="401" r:id="rId19"/>
    <p:sldId id="402" r:id="rId20"/>
    <p:sldId id="392" r:id="rId21"/>
  </p:sldIdLst>
  <p:sldSz cx="12192000" cy="6858000"/>
  <p:notesSz cx="6815138" cy="98234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006666"/>
    <a:srgbClr val="FF0066"/>
    <a:srgbClr val="006600"/>
    <a:srgbClr val="009900"/>
    <a:srgbClr val="003366"/>
    <a:srgbClr val="FF9900"/>
    <a:srgbClr val="333399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3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A56B6-64E2-46DE-9A3A-C98F495FE4E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A383EF1-BEDC-416A-A30E-31B426A51C6A}">
      <dgm:prSet phldrT="[Текст]"/>
      <dgm:spPr>
        <a:solidFill>
          <a:srgbClr val="008080"/>
        </a:solidFill>
      </dgm:spPr>
      <dgm:t>
        <a:bodyPr/>
        <a:lstStyle/>
        <a:p>
          <a:pPr algn="l"/>
          <a:r>
            <a:rPr lang="uk-UA" dirty="0" smtClean="0"/>
            <a:t>Краще мати голову добре влаштованою, ніж добре </a:t>
          </a:r>
          <a:r>
            <a:rPr lang="uk-UA" dirty="0" smtClean="0"/>
            <a:t>наповненою </a:t>
          </a:r>
          <a:endParaRPr lang="uk-UA" dirty="0"/>
        </a:p>
      </dgm:t>
    </dgm:pt>
    <dgm:pt modelId="{97BD2964-F192-471B-A57F-C718BEBBC704}" type="parTrans" cxnId="{6F951819-50BD-45B9-AD6B-927C4D3D5CDF}">
      <dgm:prSet/>
      <dgm:spPr/>
      <dgm:t>
        <a:bodyPr/>
        <a:lstStyle/>
        <a:p>
          <a:endParaRPr lang="uk-UA"/>
        </a:p>
      </dgm:t>
    </dgm:pt>
    <dgm:pt modelId="{52170D07-8DC1-4D86-B2E5-260BD1246D8D}" type="sibTrans" cxnId="{6F951819-50BD-45B9-AD6B-927C4D3D5CDF}">
      <dgm:prSet/>
      <dgm:spPr/>
      <dgm:t>
        <a:bodyPr/>
        <a:lstStyle/>
        <a:p>
          <a:endParaRPr lang="uk-UA"/>
        </a:p>
      </dgm:t>
    </dgm:pt>
    <dgm:pt modelId="{AF5E87C9-7186-41E0-9081-877D37253A2F}">
      <dgm:prSet phldrT="[Текст]"/>
      <dgm:spPr>
        <a:solidFill>
          <a:srgbClr val="008080"/>
        </a:solidFill>
      </dgm:spPr>
      <dgm:t>
        <a:bodyPr/>
        <a:lstStyle/>
        <a:p>
          <a:pPr marL="2511425" indent="0" algn="l"/>
          <a:r>
            <a:rPr lang="uk-UA" dirty="0" smtClean="0"/>
            <a:t>К. Гельвецій</a:t>
          </a:r>
          <a:endParaRPr lang="uk-UA" dirty="0"/>
        </a:p>
      </dgm:t>
    </dgm:pt>
    <dgm:pt modelId="{BB24D2D0-02D5-4046-BF74-1E738A48A5D1}" type="parTrans" cxnId="{0FF982B4-A009-41A2-8579-288907E12CF3}">
      <dgm:prSet/>
      <dgm:spPr/>
      <dgm:t>
        <a:bodyPr/>
        <a:lstStyle/>
        <a:p>
          <a:endParaRPr lang="uk-UA"/>
        </a:p>
      </dgm:t>
    </dgm:pt>
    <dgm:pt modelId="{59E07F8D-1078-484B-AF3C-E47D3304972F}" type="sibTrans" cxnId="{0FF982B4-A009-41A2-8579-288907E12CF3}">
      <dgm:prSet/>
      <dgm:spPr/>
      <dgm:t>
        <a:bodyPr/>
        <a:lstStyle/>
        <a:p>
          <a:endParaRPr lang="uk-UA"/>
        </a:p>
      </dgm:t>
    </dgm:pt>
    <dgm:pt modelId="{2D0AEEBD-DA9C-4B1D-BE8D-FBE89061F5E5}">
      <dgm:prSet phldrT="[Текст]"/>
      <dgm:spPr>
        <a:solidFill>
          <a:srgbClr val="008080"/>
        </a:solidFill>
      </dgm:spPr>
      <dgm:t>
        <a:bodyPr/>
        <a:lstStyle/>
        <a:p>
          <a:r>
            <a:rPr lang="uk-UA" dirty="0" smtClean="0"/>
            <a:t>Ставитися до навчання як до </a:t>
          </a:r>
          <a:r>
            <a:rPr lang="uk-UA" dirty="0" smtClean="0"/>
            <a:t>не </a:t>
          </a:r>
          <a:r>
            <a:rPr lang="uk-UA" dirty="0" smtClean="0"/>
            <a:t>до кінця вивченого </a:t>
          </a:r>
          <a:r>
            <a:rPr lang="uk-UA" dirty="0" smtClean="0"/>
            <a:t>явища</a:t>
          </a:r>
          <a:endParaRPr lang="uk-UA" dirty="0"/>
        </a:p>
      </dgm:t>
    </dgm:pt>
    <dgm:pt modelId="{8CF393A3-F3FC-47E5-A785-FCDAE60B0BAA}" type="parTrans" cxnId="{0F132A2E-532F-426D-AA49-7338579844DC}">
      <dgm:prSet/>
      <dgm:spPr/>
      <dgm:t>
        <a:bodyPr/>
        <a:lstStyle/>
        <a:p>
          <a:endParaRPr lang="uk-UA"/>
        </a:p>
      </dgm:t>
    </dgm:pt>
    <dgm:pt modelId="{76E6E8DE-0AE2-467A-8412-850BF7FA62AF}" type="sibTrans" cxnId="{0F132A2E-532F-426D-AA49-7338579844DC}">
      <dgm:prSet/>
      <dgm:spPr/>
      <dgm:t>
        <a:bodyPr/>
        <a:lstStyle/>
        <a:p>
          <a:endParaRPr lang="uk-UA"/>
        </a:p>
      </dgm:t>
    </dgm:pt>
    <dgm:pt modelId="{E283CC64-7216-4D14-A2A1-B1DDCD59B749}">
      <dgm:prSet phldrT="[Текст]"/>
      <dgm:spPr>
        <a:solidFill>
          <a:srgbClr val="008080"/>
        </a:solidFill>
      </dgm:spPr>
      <dgm:t>
        <a:bodyPr/>
        <a:lstStyle/>
        <a:p>
          <a:pPr marL="0" indent="2511425"/>
          <a:r>
            <a:rPr lang="uk-UA" dirty="0" smtClean="0"/>
            <a:t>В. Гумбольдт</a:t>
          </a:r>
          <a:endParaRPr lang="uk-UA" dirty="0"/>
        </a:p>
      </dgm:t>
    </dgm:pt>
    <dgm:pt modelId="{B3A5FB98-3BE7-4CCD-9189-CB5C9BA9144F}" type="parTrans" cxnId="{24DA0C46-F6CC-404C-BD1B-7BBC1E172CD9}">
      <dgm:prSet/>
      <dgm:spPr/>
      <dgm:t>
        <a:bodyPr/>
        <a:lstStyle/>
        <a:p>
          <a:endParaRPr lang="uk-UA"/>
        </a:p>
      </dgm:t>
    </dgm:pt>
    <dgm:pt modelId="{980F6BB2-EE52-4E0F-8877-1FFD5DABDE02}" type="sibTrans" cxnId="{24DA0C46-F6CC-404C-BD1B-7BBC1E172CD9}">
      <dgm:prSet/>
      <dgm:spPr/>
      <dgm:t>
        <a:bodyPr/>
        <a:lstStyle/>
        <a:p>
          <a:endParaRPr lang="uk-UA"/>
        </a:p>
      </dgm:t>
    </dgm:pt>
    <dgm:pt modelId="{69B408B8-C10D-4208-B91D-BCF50C69BCA1}" type="pres">
      <dgm:prSet presAssocID="{102A56B6-64E2-46DE-9A3A-C98F495FE4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E51FC8-17CB-4ED1-8F44-6874347574CC}" type="pres">
      <dgm:prSet presAssocID="{9A383EF1-BEDC-416A-A30E-31B426A51C6A}" presName="comp" presStyleCnt="0"/>
      <dgm:spPr/>
    </dgm:pt>
    <dgm:pt modelId="{815C84D1-ECEE-404F-B88B-60351F33BC9A}" type="pres">
      <dgm:prSet presAssocID="{9A383EF1-BEDC-416A-A30E-31B426A51C6A}" presName="box" presStyleLbl="node1" presStyleIdx="0" presStyleCnt="2" custScaleX="97734"/>
      <dgm:spPr/>
      <dgm:t>
        <a:bodyPr/>
        <a:lstStyle/>
        <a:p>
          <a:endParaRPr lang="uk-UA"/>
        </a:p>
      </dgm:t>
    </dgm:pt>
    <dgm:pt modelId="{EBE1953D-0AF2-4B72-A265-649706E32D87}" type="pres">
      <dgm:prSet presAssocID="{9A383EF1-BEDC-416A-A30E-31B426A51C6A}" presName="img" presStyleLbl="fgImgPlace1" presStyleIdx="0" presStyleCnt="2" custScaleX="983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27AFE1-FEF7-49C2-9839-2CF580702B24}" type="pres">
      <dgm:prSet presAssocID="{9A383EF1-BEDC-416A-A30E-31B426A51C6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FC9DC6-885A-4A6D-A4F8-9C5E8ABD249B}" type="pres">
      <dgm:prSet presAssocID="{52170D07-8DC1-4D86-B2E5-260BD1246D8D}" presName="spacer" presStyleCnt="0"/>
      <dgm:spPr/>
    </dgm:pt>
    <dgm:pt modelId="{B235F23C-594D-4DC9-8353-2B7658971DBB}" type="pres">
      <dgm:prSet presAssocID="{2D0AEEBD-DA9C-4B1D-BE8D-FBE89061F5E5}" presName="comp" presStyleCnt="0"/>
      <dgm:spPr/>
    </dgm:pt>
    <dgm:pt modelId="{3FB8A97C-5150-43BA-8F3E-A7E6D301FE2C}" type="pres">
      <dgm:prSet presAssocID="{2D0AEEBD-DA9C-4B1D-BE8D-FBE89061F5E5}" presName="box" presStyleLbl="node1" presStyleIdx="1" presStyleCnt="2" custScaleX="97265"/>
      <dgm:spPr/>
      <dgm:t>
        <a:bodyPr/>
        <a:lstStyle/>
        <a:p>
          <a:endParaRPr lang="uk-UA"/>
        </a:p>
      </dgm:t>
    </dgm:pt>
    <dgm:pt modelId="{FD756655-C352-404D-AEE4-E95EBCDF07F5}" type="pres">
      <dgm:prSet presAssocID="{2D0AEEBD-DA9C-4B1D-BE8D-FBE89061F5E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6B49D4-D31E-4BC1-837D-AF7FDC9D5121}" type="pres">
      <dgm:prSet presAssocID="{2D0AEEBD-DA9C-4B1D-BE8D-FBE89061F5E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C11E0D-02F2-4E0F-BFD1-0DAA506C06C0}" type="presOf" srcId="{9A383EF1-BEDC-416A-A30E-31B426A51C6A}" destId="{D727AFE1-FEF7-49C2-9839-2CF580702B24}" srcOrd="1" destOrd="0" presId="urn:microsoft.com/office/officeart/2005/8/layout/vList4#1"/>
    <dgm:cxn modelId="{24DA0C46-F6CC-404C-BD1B-7BBC1E172CD9}" srcId="{2D0AEEBD-DA9C-4B1D-BE8D-FBE89061F5E5}" destId="{E283CC64-7216-4D14-A2A1-B1DDCD59B749}" srcOrd="0" destOrd="0" parTransId="{B3A5FB98-3BE7-4CCD-9189-CB5C9BA9144F}" sibTransId="{980F6BB2-EE52-4E0F-8877-1FFD5DABDE02}"/>
    <dgm:cxn modelId="{FF30C36D-052B-43B7-B7DE-3E43E36EB845}" type="presOf" srcId="{2D0AEEBD-DA9C-4B1D-BE8D-FBE89061F5E5}" destId="{0A6B49D4-D31E-4BC1-837D-AF7FDC9D5121}" srcOrd="1" destOrd="0" presId="urn:microsoft.com/office/officeart/2005/8/layout/vList4#1"/>
    <dgm:cxn modelId="{5E929F1B-4489-4CD2-BF87-1AA4F8666CAF}" type="presOf" srcId="{102A56B6-64E2-46DE-9A3A-C98F495FE4E6}" destId="{69B408B8-C10D-4208-B91D-BCF50C69BCA1}" srcOrd="0" destOrd="0" presId="urn:microsoft.com/office/officeart/2005/8/layout/vList4#1"/>
    <dgm:cxn modelId="{0F132A2E-532F-426D-AA49-7338579844DC}" srcId="{102A56B6-64E2-46DE-9A3A-C98F495FE4E6}" destId="{2D0AEEBD-DA9C-4B1D-BE8D-FBE89061F5E5}" srcOrd="1" destOrd="0" parTransId="{8CF393A3-F3FC-47E5-A785-FCDAE60B0BAA}" sibTransId="{76E6E8DE-0AE2-467A-8412-850BF7FA62AF}"/>
    <dgm:cxn modelId="{DFFE2918-16EB-405F-959D-BEF649B2DC9C}" type="presOf" srcId="{E283CC64-7216-4D14-A2A1-B1DDCD59B749}" destId="{0A6B49D4-D31E-4BC1-837D-AF7FDC9D5121}" srcOrd="1" destOrd="1" presId="urn:microsoft.com/office/officeart/2005/8/layout/vList4#1"/>
    <dgm:cxn modelId="{964B5CA6-2F9E-47BD-B651-6CDDFAA766EB}" type="presOf" srcId="{E283CC64-7216-4D14-A2A1-B1DDCD59B749}" destId="{3FB8A97C-5150-43BA-8F3E-A7E6D301FE2C}" srcOrd="0" destOrd="1" presId="urn:microsoft.com/office/officeart/2005/8/layout/vList4#1"/>
    <dgm:cxn modelId="{69DA8233-82C0-4466-822B-3964834159FC}" type="presOf" srcId="{AF5E87C9-7186-41E0-9081-877D37253A2F}" destId="{815C84D1-ECEE-404F-B88B-60351F33BC9A}" srcOrd="0" destOrd="1" presId="urn:microsoft.com/office/officeart/2005/8/layout/vList4#1"/>
    <dgm:cxn modelId="{88D85EBF-2111-4F0D-B2A1-C7024E5B6C30}" type="presOf" srcId="{AF5E87C9-7186-41E0-9081-877D37253A2F}" destId="{D727AFE1-FEF7-49C2-9839-2CF580702B24}" srcOrd="1" destOrd="1" presId="urn:microsoft.com/office/officeart/2005/8/layout/vList4#1"/>
    <dgm:cxn modelId="{0FF982B4-A009-41A2-8579-288907E12CF3}" srcId="{9A383EF1-BEDC-416A-A30E-31B426A51C6A}" destId="{AF5E87C9-7186-41E0-9081-877D37253A2F}" srcOrd="0" destOrd="0" parTransId="{BB24D2D0-02D5-4046-BF74-1E738A48A5D1}" sibTransId="{59E07F8D-1078-484B-AF3C-E47D3304972F}"/>
    <dgm:cxn modelId="{739E0719-AD1C-4870-8AB9-AFE52AB729A6}" type="presOf" srcId="{2D0AEEBD-DA9C-4B1D-BE8D-FBE89061F5E5}" destId="{3FB8A97C-5150-43BA-8F3E-A7E6D301FE2C}" srcOrd="0" destOrd="0" presId="urn:microsoft.com/office/officeart/2005/8/layout/vList4#1"/>
    <dgm:cxn modelId="{6F951819-50BD-45B9-AD6B-927C4D3D5CDF}" srcId="{102A56B6-64E2-46DE-9A3A-C98F495FE4E6}" destId="{9A383EF1-BEDC-416A-A30E-31B426A51C6A}" srcOrd="0" destOrd="0" parTransId="{97BD2964-F192-471B-A57F-C718BEBBC704}" sibTransId="{52170D07-8DC1-4D86-B2E5-260BD1246D8D}"/>
    <dgm:cxn modelId="{191CE14C-E0A0-4B08-A297-5DB5D48B3589}" type="presOf" srcId="{9A383EF1-BEDC-416A-A30E-31B426A51C6A}" destId="{815C84D1-ECEE-404F-B88B-60351F33BC9A}" srcOrd="0" destOrd="0" presId="urn:microsoft.com/office/officeart/2005/8/layout/vList4#1"/>
    <dgm:cxn modelId="{AC459478-98BE-4831-8608-66B3AC08F82D}" type="presParOf" srcId="{69B408B8-C10D-4208-B91D-BCF50C69BCA1}" destId="{64E51FC8-17CB-4ED1-8F44-6874347574CC}" srcOrd="0" destOrd="0" presId="urn:microsoft.com/office/officeart/2005/8/layout/vList4#1"/>
    <dgm:cxn modelId="{C4836D17-8346-4428-9F5C-68D845A53162}" type="presParOf" srcId="{64E51FC8-17CB-4ED1-8F44-6874347574CC}" destId="{815C84D1-ECEE-404F-B88B-60351F33BC9A}" srcOrd="0" destOrd="0" presId="urn:microsoft.com/office/officeart/2005/8/layout/vList4#1"/>
    <dgm:cxn modelId="{9D46390D-25D6-4760-9E71-C6D743AC5D55}" type="presParOf" srcId="{64E51FC8-17CB-4ED1-8F44-6874347574CC}" destId="{EBE1953D-0AF2-4B72-A265-649706E32D87}" srcOrd="1" destOrd="0" presId="urn:microsoft.com/office/officeart/2005/8/layout/vList4#1"/>
    <dgm:cxn modelId="{65DA72B1-FA4A-45FB-B968-8F5A1EFEFEFA}" type="presParOf" srcId="{64E51FC8-17CB-4ED1-8F44-6874347574CC}" destId="{D727AFE1-FEF7-49C2-9839-2CF580702B24}" srcOrd="2" destOrd="0" presId="urn:microsoft.com/office/officeart/2005/8/layout/vList4#1"/>
    <dgm:cxn modelId="{4A40036A-3743-4777-8557-222A68B7B39E}" type="presParOf" srcId="{69B408B8-C10D-4208-B91D-BCF50C69BCA1}" destId="{66FC9DC6-885A-4A6D-A4F8-9C5E8ABD249B}" srcOrd="1" destOrd="0" presId="urn:microsoft.com/office/officeart/2005/8/layout/vList4#1"/>
    <dgm:cxn modelId="{7C00C20A-3F9C-4A46-B96F-FFBCE67C16B3}" type="presParOf" srcId="{69B408B8-C10D-4208-B91D-BCF50C69BCA1}" destId="{B235F23C-594D-4DC9-8353-2B7658971DBB}" srcOrd="2" destOrd="0" presId="urn:microsoft.com/office/officeart/2005/8/layout/vList4#1"/>
    <dgm:cxn modelId="{A494DDFD-770B-4CF6-937C-9A89E78726BD}" type="presParOf" srcId="{B235F23C-594D-4DC9-8353-2B7658971DBB}" destId="{3FB8A97C-5150-43BA-8F3E-A7E6D301FE2C}" srcOrd="0" destOrd="0" presId="urn:microsoft.com/office/officeart/2005/8/layout/vList4#1"/>
    <dgm:cxn modelId="{AABF8EAD-9E04-4495-A0DF-6B35025D3FB6}" type="presParOf" srcId="{B235F23C-594D-4DC9-8353-2B7658971DBB}" destId="{FD756655-C352-404D-AEE4-E95EBCDF07F5}" srcOrd="1" destOrd="0" presId="urn:microsoft.com/office/officeart/2005/8/layout/vList4#1"/>
    <dgm:cxn modelId="{6604CEC6-B8B3-4856-AD77-DA9F300D6D55}" type="presParOf" srcId="{B235F23C-594D-4DC9-8353-2B7658971DBB}" destId="{0A6B49D4-D31E-4BC1-837D-AF7FDC9D5121}" srcOrd="2" destOrd="0" presId="urn:microsoft.com/office/officeart/2005/8/layout/vList4#1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07FB12-AB9D-42EA-9706-02918043448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CBD708-9BFE-4401-B0A5-D68A7A6975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Arial Black" pitchFamily="34" charset="0"/>
            </a:rPr>
            <a:t>Визначення проблеми, її формулювання з різних точок зору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Arial Black" pitchFamily="34" charset="0"/>
          </a:endParaRPr>
        </a:p>
      </dgm:t>
    </dgm:pt>
    <dgm:pt modelId="{B6BC195E-92D5-4A26-99DA-4C6FC75DA127}" type="parTrans" cxnId="{F970B96B-C428-42FB-8E9E-367EB46321BB}">
      <dgm:prSet/>
      <dgm:spPr/>
      <dgm:t>
        <a:bodyPr/>
        <a:lstStyle/>
        <a:p>
          <a:endParaRPr lang="ru-RU"/>
        </a:p>
      </dgm:t>
    </dgm:pt>
    <dgm:pt modelId="{73AA8377-FA2B-491B-9C79-0B4CEB6BFF8A}" type="sibTrans" cxnId="{F970B96B-C428-42FB-8E9E-367EB46321B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BA15813-CB09-4D4C-B20D-617B1FC76D22}">
      <dgm:prSet/>
      <dgm:spPr/>
      <dgm:t>
        <a:bodyPr/>
        <a:lstStyle/>
        <a:p>
          <a:r>
            <a:rPr lang="uk-UA" b="1" dirty="0" smtClean="0">
              <a:latin typeface="Arial Black" pitchFamily="34" charset="0"/>
            </a:rPr>
            <a:t>Пошук фактів, які уточнюють проблему та її значущість</a:t>
          </a:r>
        </a:p>
      </dgm:t>
    </dgm:pt>
    <dgm:pt modelId="{10304D94-7C49-4605-B9B8-8D3906C9346A}" type="parTrans" cxnId="{361FBA6E-6AD3-4018-8056-385E1FF4ED81}">
      <dgm:prSet/>
      <dgm:spPr/>
      <dgm:t>
        <a:bodyPr/>
        <a:lstStyle/>
        <a:p>
          <a:endParaRPr lang="ru-RU"/>
        </a:p>
      </dgm:t>
    </dgm:pt>
    <dgm:pt modelId="{2EACB03E-4D6E-4C8A-BB20-53D2D3FAA8A5}" type="sibTrans" cxnId="{361FBA6E-6AD3-4018-8056-385E1FF4ED8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E5EC5F8-DA0E-41AD-8C02-54FF03FAA78B}">
      <dgm:prSet/>
      <dgm:spPr/>
      <dgm:t>
        <a:bodyPr/>
        <a:lstStyle/>
        <a:p>
          <a:r>
            <a:rPr lang="uk-UA" b="1" dirty="0" smtClean="0">
              <a:latin typeface="Arial Black" pitchFamily="34" charset="0"/>
            </a:rPr>
            <a:t>Пошук ідей </a:t>
          </a:r>
        </a:p>
      </dgm:t>
    </dgm:pt>
    <dgm:pt modelId="{89E42A46-42F5-4D4B-BE8D-E524121B7122}" type="parTrans" cxnId="{0B69D9A5-3578-491B-AB08-1EE14A0B06F4}">
      <dgm:prSet/>
      <dgm:spPr/>
      <dgm:t>
        <a:bodyPr/>
        <a:lstStyle/>
        <a:p>
          <a:endParaRPr lang="ru-RU"/>
        </a:p>
      </dgm:t>
    </dgm:pt>
    <dgm:pt modelId="{D3047E90-5A2D-4494-89CF-F7C5EF9225DC}" type="sibTrans" cxnId="{0B69D9A5-3578-491B-AB08-1EE14A0B06F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3329A1C-6D82-41CC-8860-B58E79D829BC}">
      <dgm:prSet/>
      <dgm:spPr/>
      <dgm:t>
        <a:bodyPr/>
        <a:lstStyle/>
        <a:p>
          <a:r>
            <a:rPr lang="uk-UA" b="1" dirty="0" smtClean="0">
              <a:latin typeface="Arial Black" pitchFamily="34" charset="0"/>
            </a:rPr>
            <a:t>Пошук рішень (ідеї підлягають аналізу та оцінці, вибираються найкращі)</a:t>
          </a:r>
        </a:p>
      </dgm:t>
    </dgm:pt>
    <dgm:pt modelId="{052C0AF3-0B50-45A3-A9D4-6476D75E5849}" type="parTrans" cxnId="{21E1E178-9130-4974-9B0B-1907B2A81FEE}">
      <dgm:prSet/>
      <dgm:spPr/>
      <dgm:t>
        <a:bodyPr/>
        <a:lstStyle/>
        <a:p>
          <a:endParaRPr lang="ru-RU"/>
        </a:p>
      </dgm:t>
    </dgm:pt>
    <dgm:pt modelId="{8F9B6CD7-3607-4FB1-A9A8-D853762FF091}" type="sibTrans" cxnId="{21E1E178-9130-4974-9B0B-1907B2A81FE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E08CAAC-02B6-4436-97A0-019FEA692BCD}">
      <dgm:prSet custT="1"/>
      <dgm:spPr/>
      <dgm:t>
        <a:bodyPr/>
        <a:lstStyle/>
        <a:p>
          <a:r>
            <a:rPr lang="uk-UA" sz="2000" dirty="0" smtClean="0">
              <a:latin typeface="Arial Black" pitchFamily="34" charset="0"/>
            </a:rPr>
            <a:t>Визнання знайденого рішення іншими учасниками</a:t>
          </a:r>
        </a:p>
      </dgm:t>
    </dgm:pt>
    <dgm:pt modelId="{BE9E17E5-12D6-4CB5-BA2E-E9337755C3A2}" type="parTrans" cxnId="{7F7D074C-CAC9-4D98-88AA-7AA92EFC1D8F}">
      <dgm:prSet/>
      <dgm:spPr/>
      <dgm:t>
        <a:bodyPr/>
        <a:lstStyle/>
        <a:p>
          <a:endParaRPr lang="ru-RU"/>
        </a:p>
      </dgm:t>
    </dgm:pt>
    <dgm:pt modelId="{6FD8C3CD-1E7B-46C5-B24A-6182626FFEA1}" type="sibTrans" cxnId="{7F7D074C-CAC9-4D98-88AA-7AA92EFC1D8F}">
      <dgm:prSet/>
      <dgm:spPr/>
      <dgm:t>
        <a:bodyPr/>
        <a:lstStyle/>
        <a:p>
          <a:endParaRPr lang="ru-RU"/>
        </a:p>
      </dgm:t>
    </dgm:pt>
    <dgm:pt modelId="{D2FD4365-BC9B-485C-9899-F0D6A481BFA7}" type="pres">
      <dgm:prSet presAssocID="{4D07FB12-AB9D-42EA-9706-0291804344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DE3C0-9D01-4880-BB5E-3387C098C8BF}" type="pres">
      <dgm:prSet presAssocID="{42CBD708-9BFE-4401-B0A5-D68A7A6975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E1CE7-D063-489E-B541-0CCDDE3A9BEC}" type="pres">
      <dgm:prSet presAssocID="{73AA8377-FA2B-491B-9C79-0B4CEB6BFF8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654B80F-2D47-4DC6-A929-6620C8E285AD}" type="pres">
      <dgm:prSet presAssocID="{73AA8377-FA2B-491B-9C79-0B4CEB6BFF8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8FA94B4-AE0A-47F8-A0E9-1F987C8EFDB3}" type="pres">
      <dgm:prSet presAssocID="{2BA15813-CB09-4D4C-B20D-617B1FC76D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FF52E-9427-43A0-9CEF-CE41F94E540A}" type="pres">
      <dgm:prSet presAssocID="{2EACB03E-4D6E-4C8A-BB20-53D2D3FAA8A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E78AE91-D140-411E-9C96-22844D643557}" type="pres">
      <dgm:prSet presAssocID="{2EACB03E-4D6E-4C8A-BB20-53D2D3FAA8A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A56CF54-5598-40F5-BC45-B12B1BDC5A74}" type="pres">
      <dgm:prSet presAssocID="{1E5EC5F8-DA0E-41AD-8C02-54FF03FAA7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FDC14-64A6-465E-92ED-7B4B2ED4228E}" type="pres">
      <dgm:prSet presAssocID="{D3047E90-5A2D-4494-89CF-F7C5EF9225D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9C61535-2C54-448D-9E44-1F6FA7481BC5}" type="pres">
      <dgm:prSet presAssocID="{D3047E90-5A2D-4494-89CF-F7C5EF9225D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4B9BF1E-748F-40FF-A856-D16FE6B9BA09}" type="pres">
      <dgm:prSet presAssocID="{13329A1C-6D82-41CC-8860-B58E79D829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0DFF1-59FA-4AE9-90E4-19288A746BE6}" type="pres">
      <dgm:prSet presAssocID="{8F9B6CD7-3607-4FB1-A9A8-D853762FF09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1DE5F64-DEA9-49C2-A4B1-E607A16E3DBA}" type="pres">
      <dgm:prSet presAssocID="{8F9B6CD7-3607-4FB1-A9A8-D853762FF09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214AAFA-FC33-4861-AB7B-10F88235A769}" type="pres">
      <dgm:prSet presAssocID="{6E08CAAC-02B6-4436-97A0-019FEA692B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7D074C-CAC9-4D98-88AA-7AA92EFC1D8F}" srcId="{4D07FB12-AB9D-42EA-9706-029180434482}" destId="{6E08CAAC-02B6-4436-97A0-019FEA692BCD}" srcOrd="4" destOrd="0" parTransId="{BE9E17E5-12D6-4CB5-BA2E-E9337755C3A2}" sibTransId="{6FD8C3CD-1E7B-46C5-B24A-6182626FFEA1}"/>
    <dgm:cxn modelId="{36D96488-B084-4CE5-B207-F2B28D5E3F14}" type="presOf" srcId="{2BA15813-CB09-4D4C-B20D-617B1FC76D22}" destId="{88FA94B4-AE0A-47F8-A0E9-1F987C8EFDB3}" srcOrd="0" destOrd="0" presId="urn:microsoft.com/office/officeart/2005/8/layout/process5"/>
    <dgm:cxn modelId="{2808C21A-C9F2-4244-B1CB-C60F83D4B21C}" type="presOf" srcId="{4D07FB12-AB9D-42EA-9706-029180434482}" destId="{D2FD4365-BC9B-485C-9899-F0D6A481BFA7}" srcOrd="0" destOrd="0" presId="urn:microsoft.com/office/officeart/2005/8/layout/process5"/>
    <dgm:cxn modelId="{F970B96B-C428-42FB-8E9E-367EB46321BB}" srcId="{4D07FB12-AB9D-42EA-9706-029180434482}" destId="{42CBD708-9BFE-4401-B0A5-D68A7A69758C}" srcOrd="0" destOrd="0" parTransId="{B6BC195E-92D5-4A26-99DA-4C6FC75DA127}" sibTransId="{73AA8377-FA2B-491B-9C79-0B4CEB6BFF8A}"/>
    <dgm:cxn modelId="{A4AC2755-C515-4CD4-985D-D71E94776F42}" type="presOf" srcId="{2EACB03E-4D6E-4C8A-BB20-53D2D3FAA8A5}" destId="{D78FF52E-9427-43A0-9CEF-CE41F94E540A}" srcOrd="0" destOrd="0" presId="urn:microsoft.com/office/officeart/2005/8/layout/process5"/>
    <dgm:cxn modelId="{C731A382-662E-46D5-B93F-BFB2C27956A7}" type="presOf" srcId="{73AA8377-FA2B-491B-9C79-0B4CEB6BFF8A}" destId="{0F2E1CE7-D063-489E-B541-0CCDDE3A9BEC}" srcOrd="0" destOrd="0" presId="urn:microsoft.com/office/officeart/2005/8/layout/process5"/>
    <dgm:cxn modelId="{A5DAD956-A794-40D4-A1B6-3FA603790692}" type="presOf" srcId="{8F9B6CD7-3607-4FB1-A9A8-D853762FF091}" destId="{9B50DFF1-59FA-4AE9-90E4-19288A746BE6}" srcOrd="0" destOrd="0" presId="urn:microsoft.com/office/officeart/2005/8/layout/process5"/>
    <dgm:cxn modelId="{D1F9DF4E-1C13-46BB-8398-C9F58DF424C5}" type="presOf" srcId="{6E08CAAC-02B6-4436-97A0-019FEA692BCD}" destId="{7214AAFA-FC33-4861-AB7B-10F88235A769}" srcOrd="0" destOrd="0" presId="urn:microsoft.com/office/officeart/2005/8/layout/process5"/>
    <dgm:cxn modelId="{0B69D9A5-3578-491B-AB08-1EE14A0B06F4}" srcId="{4D07FB12-AB9D-42EA-9706-029180434482}" destId="{1E5EC5F8-DA0E-41AD-8C02-54FF03FAA78B}" srcOrd="2" destOrd="0" parTransId="{89E42A46-42F5-4D4B-BE8D-E524121B7122}" sibTransId="{D3047E90-5A2D-4494-89CF-F7C5EF9225DC}"/>
    <dgm:cxn modelId="{C13F5B84-DE79-4D22-A071-3C45B7EBF735}" type="presOf" srcId="{42CBD708-9BFE-4401-B0A5-D68A7A69758C}" destId="{09EDE3C0-9D01-4880-BB5E-3387C098C8BF}" srcOrd="0" destOrd="0" presId="urn:microsoft.com/office/officeart/2005/8/layout/process5"/>
    <dgm:cxn modelId="{21E1E178-9130-4974-9B0B-1907B2A81FEE}" srcId="{4D07FB12-AB9D-42EA-9706-029180434482}" destId="{13329A1C-6D82-41CC-8860-B58E79D829BC}" srcOrd="3" destOrd="0" parTransId="{052C0AF3-0B50-45A3-A9D4-6476D75E5849}" sibTransId="{8F9B6CD7-3607-4FB1-A9A8-D853762FF091}"/>
    <dgm:cxn modelId="{2AFF5AD9-FF97-42A1-A20E-7EB97A7E3D4D}" type="presOf" srcId="{73AA8377-FA2B-491B-9C79-0B4CEB6BFF8A}" destId="{E654B80F-2D47-4DC6-A929-6620C8E285AD}" srcOrd="1" destOrd="0" presId="urn:microsoft.com/office/officeart/2005/8/layout/process5"/>
    <dgm:cxn modelId="{561DCA03-FFF8-4B42-A995-1BB2B546D2B3}" type="presOf" srcId="{1E5EC5F8-DA0E-41AD-8C02-54FF03FAA78B}" destId="{DA56CF54-5598-40F5-BC45-B12B1BDC5A74}" srcOrd="0" destOrd="0" presId="urn:microsoft.com/office/officeart/2005/8/layout/process5"/>
    <dgm:cxn modelId="{37D36714-923E-4EF2-A363-F0C1551D1195}" type="presOf" srcId="{D3047E90-5A2D-4494-89CF-F7C5EF9225DC}" destId="{14FFDC14-64A6-465E-92ED-7B4B2ED4228E}" srcOrd="0" destOrd="0" presId="urn:microsoft.com/office/officeart/2005/8/layout/process5"/>
    <dgm:cxn modelId="{7E7A0F5F-9C0B-4568-AC70-BFB7DB7B1312}" type="presOf" srcId="{2EACB03E-4D6E-4C8A-BB20-53D2D3FAA8A5}" destId="{1E78AE91-D140-411E-9C96-22844D643557}" srcOrd="1" destOrd="0" presId="urn:microsoft.com/office/officeart/2005/8/layout/process5"/>
    <dgm:cxn modelId="{361FBA6E-6AD3-4018-8056-385E1FF4ED81}" srcId="{4D07FB12-AB9D-42EA-9706-029180434482}" destId="{2BA15813-CB09-4D4C-B20D-617B1FC76D22}" srcOrd="1" destOrd="0" parTransId="{10304D94-7C49-4605-B9B8-8D3906C9346A}" sibTransId="{2EACB03E-4D6E-4C8A-BB20-53D2D3FAA8A5}"/>
    <dgm:cxn modelId="{37B2DA53-1384-4935-B384-12991A429E41}" type="presOf" srcId="{13329A1C-6D82-41CC-8860-B58E79D829BC}" destId="{94B9BF1E-748F-40FF-A856-D16FE6B9BA09}" srcOrd="0" destOrd="0" presId="urn:microsoft.com/office/officeart/2005/8/layout/process5"/>
    <dgm:cxn modelId="{EFC4E7D7-339F-4AF8-8BEA-18B4D7150497}" type="presOf" srcId="{8F9B6CD7-3607-4FB1-A9A8-D853762FF091}" destId="{D1DE5F64-DEA9-49C2-A4B1-E607A16E3DBA}" srcOrd="1" destOrd="0" presId="urn:microsoft.com/office/officeart/2005/8/layout/process5"/>
    <dgm:cxn modelId="{1F15A910-E190-4129-892E-2D7EF2E31C35}" type="presOf" srcId="{D3047E90-5A2D-4494-89CF-F7C5EF9225DC}" destId="{69C61535-2C54-448D-9E44-1F6FA7481BC5}" srcOrd="1" destOrd="0" presId="urn:microsoft.com/office/officeart/2005/8/layout/process5"/>
    <dgm:cxn modelId="{C3E94F8E-B601-43B6-B827-A4C22048B5A4}" type="presParOf" srcId="{D2FD4365-BC9B-485C-9899-F0D6A481BFA7}" destId="{09EDE3C0-9D01-4880-BB5E-3387C098C8BF}" srcOrd="0" destOrd="0" presId="urn:microsoft.com/office/officeart/2005/8/layout/process5"/>
    <dgm:cxn modelId="{E76E7BBD-AA53-41EF-A8EA-55BC79E089C5}" type="presParOf" srcId="{D2FD4365-BC9B-485C-9899-F0D6A481BFA7}" destId="{0F2E1CE7-D063-489E-B541-0CCDDE3A9BEC}" srcOrd="1" destOrd="0" presId="urn:microsoft.com/office/officeart/2005/8/layout/process5"/>
    <dgm:cxn modelId="{04D0A87B-2277-4344-B081-385934346EC7}" type="presParOf" srcId="{0F2E1CE7-D063-489E-B541-0CCDDE3A9BEC}" destId="{E654B80F-2D47-4DC6-A929-6620C8E285AD}" srcOrd="0" destOrd="0" presId="urn:microsoft.com/office/officeart/2005/8/layout/process5"/>
    <dgm:cxn modelId="{34627561-DB9E-4909-80C7-0A067CB082BA}" type="presParOf" srcId="{D2FD4365-BC9B-485C-9899-F0D6A481BFA7}" destId="{88FA94B4-AE0A-47F8-A0E9-1F987C8EFDB3}" srcOrd="2" destOrd="0" presId="urn:microsoft.com/office/officeart/2005/8/layout/process5"/>
    <dgm:cxn modelId="{589E421B-0FB6-4610-B55A-4271B772AE3E}" type="presParOf" srcId="{D2FD4365-BC9B-485C-9899-F0D6A481BFA7}" destId="{D78FF52E-9427-43A0-9CEF-CE41F94E540A}" srcOrd="3" destOrd="0" presId="urn:microsoft.com/office/officeart/2005/8/layout/process5"/>
    <dgm:cxn modelId="{3A7346A4-CEE2-4698-8BB1-0667F27E27EC}" type="presParOf" srcId="{D78FF52E-9427-43A0-9CEF-CE41F94E540A}" destId="{1E78AE91-D140-411E-9C96-22844D643557}" srcOrd="0" destOrd="0" presId="urn:microsoft.com/office/officeart/2005/8/layout/process5"/>
    <dgm:cxn modelId="{3BA1C5B9-27FB-445B-B10C-4282FC747F41}" type="presParOf" srcId="{D2FD4365-BC9B-485C-9899-F0D6A481BFA7}" destId="{DA56CF54-5598-40F5-BC45-B12B1BDC5A74}" srcOrd="4" destOrd="0" presId="urn:microsoft.com/office/officeart/2005/8/layout/process5"/>
    <dgm:cxn modelId="{2C5E5B7C-8F1E-492C-934D-3CA55FD18C2C}" type="presParOf" srcId="{D2FD4365-BC9B-485C-9899-F0D6A481BFA7}" destId="{14FFDC14-64A6-465E-92ED-7B4B2ED4228E}" srcOrd="5" destOrd="0" presId="urn:microsoft.com/office/officeart/2005/8/layout/process5"/>
    <dgm:cxn modelId="{E2A04A54-F16A-4063-AD38-8A47CC87F9CB}" type="presParOf" srcId="{14FFDC14-64A6-465E-92ED-7B4B2ED4228E}" destId="{69C61535-2C54-448D-9E44-1F6FA7481BC5}" srcOrd="0" destOrd="0" presId="urn:microsoft.com/office/officeart/2005/8/layout/process5"/>
    <dgm:cxn modelId="{111F62D3-6005-407C-B2B8-75FDA039B50E}" type="presParOf" srcId="{D2FD4365-BC9B-485C-9899-F0D6A481BFA7}" destId="{94B9BF1E-748F-40FF-A856-D16FE6B9BA09}" srcOrd="6" destOrd="0" presId="urn:microsoft.com/office/officeart/2005/8/layout/process5"/>
    <dgm:cxn modelId="{996B8B26-974B-4484-A10F-3C5F52F4B925}" type="presParOf" srcId="{D2FD4365-BC9B-485C-9899-F0D6A481BFA7}" destId="{9B50DFF1-59FA-4AE9-90E4-19288A746BE6}" srcOrd="7" destOrd="0" presId="urn:microsoft.com/office/officeart/2005/8/layout/process5"/>
    <dgm:cxn modelId="{381520D8-310E-4318-8DC5-74A84BB7DB46}" type="presParOf" srcId="{9B50DFF1-59FA-4AE9-90E4-19288A746BE6}" destId="{D1DE5F64-DEA9-49C2-A4B1-E607A16E3DBA}" srcOrd="0" destOrd="0" presId="urn:microsoft.com/office/officeart/2005/8/layout/process5"/>
    <dgm:cxn modelId="{CFAB2DF5-EBBE-4090-B326-3EECB17346BB}" type="presParOf" srcId="{D2FD4365-BC9B-485C-9899-F0D6A481BFA7}" destId="{7214AAFA-FC33-4861-AB7B-10F88235A769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B3CEAE-9825-4782-808F-1F1A80AE986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F0A7E-B9C1-4E69-BF6A-2C089B50F0D9}">
      <dgm:prSet phldrT="[Текст]" custT="1"/>
      <dgm:spPr/>
      <dgm:t>
        <a:bodyPr/>
        <a:lstStyle/>
        <a:p>
          <a:pPr algn="ctr"/>
          <a:r>
            <a:rPr lang="en-US" sz="1800" dirty="0" smtClean="0"/>
            <a:t> </a:t>
          </a:r>
          <a:r>
            <a:rPr lang="uk-UA" sz="2000" b="1" dirty="0" smtClean="0"/>
            <a:t>Слабкий зв’язок науки з навчальним процесом, недосконалість форм і методів організації наукових досліджень студентів</a:t>
          </a:r>
          <a:endParaRPr lang="ru-RU" sz="2000" b="1" dirty="0"/>
        </a:p>
      </dgm:t>
    </dgm:pt>
    <dgm:pt modelId="{6F0D725E-DB89-4302-9599-8BF99027E7A1}" type="parTrans" cxnId="{04965673-27A9-454A-9E49-61E53408CFA7}">
      <dgm:prSet/>
      <dgm:spPr/>
      <dgm:t>
        <a:bodyPr/>
        <a:lstStyle/>
        <a:p>
          <a:endParaRPr lang="ru-RU"/>
        </a:p>
      </dgm:t>
    </dgm:pt>
    <dgm:pt modelId="{C3B83BA4-66F5-4668-B83B-4BE93EC73C80}" type="sibTrans" cxnId="{04965673-27A9-454A-9E49-61E53408CFA7}">
      <dgm:prSet/>
      <dgm:spPr/>
      <dgm:t>
        <a:bodyPr/>
        <a:lstStyle/>
        <a:p>
          <a:endParaRPr lang="ru-RU"/>
        </a:p>
      </dgm:t>
    </dgm:pt>
    <dgm:pt modelId="{484509A5-2941-424A-B340-91ADC8C53302}">
      <dgm:prSet phldrT="[Текст]" custT="1"/>
      <dgm:spPr/>
      <dgm:t>
        <a:bodyPr/>
        <a:lstStyle/>
        <a:p>
          <a:pPr algn="ctr"/>
          <a:r>
            <a:rPr lang="uk-UA" sz="2000" b="1" dirty="0" smtClean="0"/>
            <a:t>Стереотипність мислення, відповідно до якого не всіх студентів необхідно залучати до наукової роботи</a:t>
          </a:r>
          <a:endParaRPr lang="ru-RU" sz="2000" b="1" dirty="0"/>
        </a:p>
      </dgm:t>
    </dgm:pt>
    <dgm:pt modelId="{9F3CCD77-9010-4DB4-95C2-F19A7025A647}" type="parTrans" cxnId="{3C4D70BF-1F75-4C2F-A1FE-B2EE423DE89F}">
      <dgm:prSet/>
      <dgm:spPr/>
      <dgm:t>
        <a:bodyPr/>
        <a:lstStyle/>
        <a:p>
          <a:endParaRPr lang="ru-RU"/>
        </a:p>
      </dgm:t>
    </dgm:pt>
    <dgm:pt modelId="{70011042-AAAD-4A2B-9D2E-6C34C60312B7}" type="sibTrans" cxnId="{3C4D70BF-1F75-4C2F-A1FE-B2EE423DE89F}">
      <dgm:prSet/>
      <dgm:spPr/>
      <dgm:t>
        <a:bodyPr/>
        <a:lstStyle/>
        <a:p>
          <a:endParaRPr lang="ru-RU"/>
        </a:p>
      </dgm:t>
    </dgm:pt>
    <dgm:pt modelId="{E3FAF538-C0DE-486F-9ADF-158DDA46BC1B}">
      <dgm:prSet custT="1"/>
      <dgm:spPr/>
      <dgm:t>
        <a:bodyPr/>
        <a:lstStyle/>
        <a:p>
          <a:pPr algn="ctr"/>
          <a:endParaRPr lang="uk-UA" sz="2000" b="1" dirty="0" smtClean="0"/>
        </a:p>
        <a:p>
          <a:pPr algn="ctr"/>
          <a:r>
            <a:rPr lang="uk-UA" sz="2000" b="1" dirty="0" smtClean="0"/>
            <a:t>Слабка мотивація студентів до занять наукою</a:t>
          </a:r>
        </a:p>
        <a:p>
          <a:pPr algn="l"/>
          <a:endParaRPr lang="ru-RU" sz="2200" dirty="0"/>
        </a:p>
      </dgm:t>
    </dgm:pt>
    <dgm:pt modelId="{E129C6C3-A79A-45B9-83C5-CE1CB10EB72A}" type="parTrans" cxnId="{EE2DA956-9F3F-4A17-9534-1DE814932116}">
      <dgm:prSet/>
      <dgm:spPr/>
      <dgm:t>
        <a:bodyPr/>
        <a:lstStyle/>
        <a:p>
          <a:endParaRPr lang="ru-RU"/>
        </a:p>
      </dgm:t>
    </dgm:pt>
    <dgm:pt modelId="{0E97A1E6-B956-41D9-9F0E-346D4013EEA5}" type="sibTrans" cxnId="{EE2DA956-9F3F-4A17-9534-1DE814932116}">
      <dgm:prSet/>
      <dgm:spPr/>
      <dgm:t>
        <a:bodyPr/>
        <a:lstStyle/>
        <a:p>
          <a:endParaRPr lang="ru-RU"/>
        </a:p>
      </dgm:t>
    </dgm:pt>
    <dgm:pt modelId="{C56C0FB8-13FE-48CB-A478-F8BCC0F50E17}">
      <dgm:prSet custT="1"/>
      <dgm:spPr/>
      <dgm:t>
        <a:bodyPr/>
        <a:lstStyle/>
        <a:p>
          <a:pPr algn="ctr"/>
          <a:endParaRPr lang="uk-UA" sz="2000" dirty="0" smtClean="0">
            <a:latin typeface="+mn-lt"/>
          </a:endParaRPr>
        </a:p>
        <a:p>
          <a:pPr algn="ctr"/>
          <a:r>
            <a:rPr lang="uk-UA" sz="2000" b="1" dirty="0" smtClean="0">
              <a:latin typeface="+mn-lt"/>
            </a:rPr>
            <a:t>Відсутність системних знань про сутність науково-дослідної роботи та методики її здійснення</a:t>
          </a:r>
        </a:p>
        <a:p>
          <a:pPr algn="l"/>
          <a:endParaRPr lang="ru-RU" sz="1700" dirty="0"/>
        </a:p>
      </dgm:t>
    </dgm:pt>
    <dgm:pt modelId="{0C1DD022-D8CE-4261-98B8-6B2025080C04}" type="parTrans" cxnId="{954E98C0-3444-41E4-A008-28A09970157A}">
      <dgm:prSet/>
      <dgm:spPr/>
      <dgm:t>
        <a:bodyPr/>
        <a:lstStyle/>
        <a:p>
          <a:endParaRPr lang="ru-RU"/>
        </a:p>
      </dgm:t>
    </dgm:pt>
    <dgm:pt modelId="{C85D30B7-1FF8-4B65-A142-310E98F7AF0C}" type="sibTrans" cxnId="{954E98C0-3444-41E4-A008-28A09970157A}">
      <dgm:prSet/>
      <dgm:spPr/>
      <dgm:t>
        <a:bodyPr/>
        <a:lstStyle/>
        <a:p>
          <a:endParaRPr lang="ru-RU"/>
        </a:p>
      </dgm:t>
    </dgm:pt>
    <dgm:pt modelId="{5602D415-5C30-47D9-91B4-FA186B0188D4}">
      <dgm:prSet custT="1"/>
      <dgm:spPr/>
      <dgm:t>
        <a:bodyPr/>
        <a:lstStyle/>
        <a:p>
          <a:pPr algn="ctr"/>
          <a:r>
            <a:rPr lang="uk-UA" sz="2000" b="1" dirty="0" smtClean="0"/>
            <a:t>Недостатня окресленість перспектив майбутньої дослідницької діяльності студентів</a:t>
          </a:r>
          <a:endParaRPr lang="ru-RU" sz="2000" b="1" dirty="0"/>
        </a:p>
      </dgm:t>
    </dgm:pt>
    <dgm:pt modelId="{E8720B93-4C04-48AA-96A5-8602DD99E18F}" type="parTrans" cxnId="{77BA3B77-230E-4036-A224-8280E1B0358E}">
      <dgm:prSet/>
      <dgm:spPr/>
      <dgm:t>
        <a:bodyPr/>
        <a:lstStyle/>
        <a:p>
          <a:endParaRPr lang="ru-RU"/>
        </a:p>
      </dgm:t>
    </dgm:pt>
    <dgm:pt modelId="{1A4BDFD3-A205-4E6D-AC75-36981BB94CD2}" type="sibTrans" cxnId="{77BA3B77-230E-4036-A224-8280E1B0358E}">
      <dgm:prSet/>
      <dgm:spPr/>
      <dgm:t>
        <a:bodyPr/>
        <a:lstStyle/>
        <a:p>
          <a:endParaRPr lang="ru-RU"/>
        </a:p>
      </dgm:t>
    </dgm:pt>
    <dgm:pt modelId="{EAA249A2-462B-42DD-A367-1DC8269195FF}" type="pres">
      <dgm:prSet presAssocID="{02B3CEAE-9825-4782-808F-1F1A80AE98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BA687-3E26-4BC6-BFBA-BEAEBEFEA7F6}" type="pres">
      <dgm:prSet presAssocID="{BBEF0A7E-B9C1-4E69-BF6A-2C089B50F0D9}" presName="comp" presStyleCnt="0"/>
      <dgm:spPr/>
    </dgm:pt>
    <dgm:pt modelId="{845A2A7C-789E-4518-BD40-63B6B75DB598}" type="pres">
      <dgm:prSet presAssocID="{BBEF0A7E-B9C1-4E69-BF6A-2C089B50F0D9}" presName="box" presStyleLbl="node1" presStyleIdx="0" presStyleCnt="5"/>
      <dgm:spPr/>
      <dgm:t>
        <a:bodyPr/>
        <a:lstStyle/>
        <a:p>
          <a:endParaRPr lang="ru-RU"/>
        </a:p>
      </dgm:t>
    </dgm:pt>
    <dgm:pt modelId="{B138C898-3271-4B50-9342-D2A3016D75D4}" type="pres">
      <dgm:prSet presAssocID="{BBEF0A7E-B9C1-4E69-BF6A-2C089B50F0D9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33D5D9-7FBE-401E-B5F0-643027440448}" type="pres">
      <dgm:prSet presAssocID="{BBEF0A7E-B9C1-4E69-BF6A-2C089B50F0D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2358B-ED4D-429A-9074-DC88E15AD781}" type="pres">
      <dgm:prSet presAssocID="{C3B83BA4-66F5-4668-B83B-4BE93EC73C80}" presName="spacer" presStyleCnt="0"/>
      <dgm:spPr/>
    </dgm:pt>
    <dgm:pt modelId="{1F5701F3-6893-47F2-A57D-BDE38B6DD563}" type="pres">
      <dgm:prSet presAssocID="{C56C0FB8-13FE-48CB-A478-F8BCC0F50E17}" presName="comp" presStyleCnt="0"/>
      <dgm:spPr/>
    </dgm:pt>
    <dgm:pt modelId="{F5C5EA62-127C-47E1-816A-2D0E2891E7A8}" type="pres">
      <dgm:prSet presAssocID="{C56C0FB8-13FE-48CB-A478-F8BCC0F50E17}" presName="box" presStyleLbl="node1" presStyleIdx="1" presStyleCnt="5"/>
      <dgm:spPr/>
      <dgm:t>
        <a:bodyPr/>
        <a:lstStyle/>
        <a:p>
          <a:endParaRPr lang="ru-RU"/>
        </a:p>
      </dgm:t>
    </dgm:pt>
    <dgm:pt modelId="{7CEE8F24-F3D8-46CC-95EF-76BFCBD1B6FD}" type="pres">
      <dgm:prSet presAssocID="{C56C0FB8-13FE-48CB-A478-F8BCC0F50E1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96F67E-FC3C-46B7-BD27-AAB400E28B69}" type="pres">
      <dgm:prSet presAssocID="{C56C0FB8-13FE-48CB-A478-F8BCC0F50E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4A3D1-A845-4F6E-B832-422A6659EF3C}" type="pres">
      <dgm:prSet presAssocID="{C85D30B7-1FF8-4B65-A142-310E98F7AF0C}" presName="spacer" presStyleCnt="0"/>
      <dgm:spPr/>
    </dgm:pt>
    <dgm:pt modelId="{B2B07DEB-4448-4FB7-ADF6-0B23DFB667E3}" type="pres">
      <dgm:prSet presAssocID="{E3FAF538-C0DE-486F-9ADF-158DDA46BC1B}" presName="comp" presStyleCnt="0"/>
      <dgm:spPr/>
    </dgm:pt>
    <dgm:pt modelId="{516342B8-7569-431B-A84B-B00AD4AFCF63}" type="pres">
      <dgm:prSet presAssocID="{E3FAF538-C0DE-486F-9ADF-158DDA46BC1B}" presName="box" presStyleLbl="node1" presStyleIdx="2" presStyleCnt="5"/>
      <dgm:spPr/>
      <dgm:t>
        <a:bodyPr/>
        <a:lstStyle/>
        <a:p>
          <a:endParaRPr lang="ru-RU"/>
        </a:p>
      </dgm:t>
    </dgm:pt>
    <dgm:pt modelId="{A134F30A-83AF-465B-8F83-4379983D35F7}" type="pres">
      <dgm:prSet presAssocID="{E3FAF538-C0DE-486F-9ADF-158DDA46BC1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724A2FB-BB87-4A06-B95F-314138EE118C}" type="pres">
      <dgm:prSet presAssocID="{E3FAF538-C0DE-486F-9ADF-158DDA46BC1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798F5-0238-4D00-954A-75054905AEAC}" type="pres">
      <dgm:prSet presAssocID="{0E97A1E6-B956-41D9-9F0E-346D4013EEA5}" presName="spacer" presStyleCnt="0"/>
      <dgm:spPr/>
    </dgm:pt>
    <dgm:pt modelId="{3B26D715-3FA5-4061-934C-A1450B9547A0}" type="pres">
      <dgm:prSet presAssocID="{484509A5-2941-424A-B340-91ADC8C53302}" presName="comp" presStyleCnt="0"/>
      <dgm:spPr/>
    </dgm:pt>
    <dgm:pt modelId="{E4FC4E25-CB0D-4349-83AF-200676A2742E}" type="pres">
      <dgm:prSet presAssocID="{484509A5-2941-424A-B340-91ADC8C53302}" presName="box" presStyleLbl="node1" presStyleIdx="3" presStyleCnt="5"/>
      <dgm:spPr/>
      <dgm:t>
        <a:bodyPr/>
        <a:lstStyle/>
        <a:p>
          <a:endParaRPr lang="ru-RU"/>
        </a:p>
      </dgm:t>
    </dgm:pt>
    <dgm:pt modelId="{E4FC6867-148E-4A42-9C56-0FE8EDB6DB9C}" type="pres">
      <dgm:prSet presAssocID="{484509A5-2941-424A-B340-91ADC8C53302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8C8452B-C406-40B9-AFBD-7E1DC8E0CFEB}" type="pres">
      <dgm:prSet presAssocID="{484509A5-2941-424A-B340-91ADC8C5330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993F6-5318-47B5-AD8D-66FDC14820EA}" type="pres">
      <dgm:prSet presAssocID="{70011042-AAAD-4A2B-9D2E-6C34C60312B7}" presName="spacer" presStyleCnt="0"/>
      <dgm:spPr/>
    </dgm:pt>
    <dgm:pt modelId="{AF91807F-9812-47A1-B8B7-3615B9827E59}" type="pres">
      <dgm:prSet presAssocID="{5602D415-5C30-47D9-91B4-FA186B0188D4}" presName="comp" presStyleCnt="0"/>
      <dgm:spPr/>
    </dgm:pt>
    <dgm:pt modelId="{0DC8AF72-A14A-4F4D-BB47-2E533937A887}" type="pres">
      <dgm:prSet presAssocID="{5602D415-5C30-47D9-91B4-FA186B0188D4}" presName="box" presStyleLbl="node1" presStyleIdx="4" presStyleCnt="5"/>
      <dgm:spPr/>
      <dgm:t>
        <a:bodyPr/>
        <a:lstStyle/>
        <a:p>
          <a:endParaRPr lang="ru-RU"/>
        </a:p>
      </dgm:t>
    </dgm:pt>
    <dgm:pt modelId="{C586B2C2-D1D1-4F34-B615-5560E9825CAE}" type="pres">
      <dgm:prSet presAssocID="{5602D415-5C30-47D9-91B4-FA186B0188D4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B55804A-9B5A-42DD-9DDF-4410E91A3BBE}" type="pres">
      <dgm:prSet presAssocID="{5602D415-5C30-47D9-91B4-FA186B0188D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2A1D3-DFD4-4403-BF37-2FFE35407F78}" type="presOf" srcId="{BBEF0A7E-B9C1-4E69-BF6A-2C089B50F0D9}" destId="{F933D5D9-7FBE-401E-B5F0-643027440448}" srcOrd="1" destOrd="0" presId="urn:microsoft.com/office/officeart/2005/8/layout/vList4"/>
    <dgm:cxn modelId="{5E99F111-AB09-4A02-A4FB-03779684F7D2}" type="presOf" srcId="{E3FAF538-C0DE-486F-9ADF-158DDA46BC1B}" destId="{516342B8-7569-431B-A84B-B00AD4AFCF63}" srcOrd="0" destOrd="0" presId="urn:microsoft.com/office/officeart/2005/8/layout/vList4"/>
    <dgm:cxn modelId="{954E98C0-3444-41E4-A008-28A09970157A}" srcId="{02B3CEAE-9825-4782-808F-1F1A80AE986F}" destId="{C56C0FB8-13FE-48CB-A478-F8BCC0F50E17}" srcOrd="1" destOrd="0" parTransId="{0C1DD022-D8CE-4261-98B8-6B2025080C04}" sibTransId="{C85D30B7-1FF8-4B65-A142-310E98F7AF0C}"/>
    <dgm:cxn modelId="{3C4D70BF-1F75-4C2F-A1FE-B2EE423DE89F}" srcId="{02B3CEAE-9825-4782-808F-1F1A80AE986F}" destId="{484509A5-2941-424A-B340-91ADC8C53302}" srcOrd="3" destOrd="0" parTransId="{9F3CCD77-9010-4DB4-95C2-F19A7025A647}" sibTransId="{70011042-AAAD-4A2B-9D2E-6C34C60312B7}"/>
    <dgm:cxn modelId="{75156D47-8654-45A6-8B3C-EEB91CBAC8E7}" type="presOf" srcId="{C56C0FB8-13FE-48CB-A478-F8BCC0F50E17}" destId="{EE96F67E-FC3C-46B7-BD27-AAB400E28B69}" srcOrd="1" destOrd="0" presId="urn:microsoft.com/office/officeart/2005/8/layout/vList4"/>
    <dgm:cxn modelId="{04965673-27A9-454A-9E49-61E53408CFA7}" srcId="{02B3CEAE-9825-4782-808F-1F1A80AE986F}" destId="{BBEF0A7E-B9C1-4E69-BF6A-2C089B50F0D9}" srcOrd="0" destOrd="0" parTransId="{6F0D725E-DB89-4302-9599-8BF99027E7A1}" sibTransId="{C3B83BA4-66F5-4668-B83B-4BE93EC73C80}"/>
    <dgm:cxn modelId="{10EB3F65-9765-419B-86C6-A48436C87423}" type="presOf" srcId="{484509A5-2941-424A-B340-91ADC8C53302}" destId="{E4FC4E25-CB0D-4349-83AF-200676A2742E}" srcOrd="0" destOrd="0" presId="urn:microsoft.com/office/officeart/2005/8/layout/vList4"/>
    <dgm:cxn modelId="{624B483F-0178-4862-8219-48595C5BC18C}" type="presOf" srcId="{02B3CEAE-9825-4782-808F-1F1A80AE986F}" destId="{EAA249A2-462B-42DD-A367-1DC8269195FF}" srcOrd="0" destOrd="0" presId="urn:microsoft.com/office/officeart/2005/8/layout/vList4"/>
    <dgm:cxn modelId="{F7DEE689-654A-4478-B266-90A9B1A17768}" type="presOf" srcId="{BBEF0A7E-B9C1-4E69-BF6A-2C089B50F0D9}" destId="{845A2A7C-789E-4518-BD40-63B6B75DB598}" srcOrd="0" destOrd="0" presId="urn:microsoft.com/office/officeart/2005/8/layout/vList4"/>
    <dgm:cxn modelId="{7103EFBE-68F0-410F-BDBE-A15A550B0863}" type="presOf" srcId="{5602D415-5C30-47D9-91B4-FA186B0188D4}" destId="{AB55804A-9B5A-42DD-9DDF-4410E91A3BBE}" srcOrd="1" destOrd="0" presId="urn:microsoft.com/office/officeart/2005/8/layout/vList4"/>
    <dgm:cxn modelId="{77BA3B77-230E-4036-A224-8280E1B0358E}" srcId="{02B3CEAE-9825-4782-808F-1F1A80AE986F}" destId="{5602D415-5C30-47D9-91B4-FA186B0188D4}" srcOrd="4" destOrd="0" parTransId="{E8720B93-4C04-48AA-96A5-8602DD99E18F}" sibTransId="{1A4BDFD3-A205-4E6D-AC75-36981BB94CD2}"/>
    <dgm:cxn modelId="{685B6D5E-747D-446C-AE4F-8B6D880697F8}" type="presOf" srcId="{E3FAF538-C0DE-486F-9ADF-158DDA46BC1B}" destId="{1724A2FB-BB87-4A06-B95F-314138EE118C}" srcOrd="1" destOrd="0" presId="urn:microsoft.com/office/officeart/2005/8/layout/vList4"/>
    <dgm:cxn modelId="{F9C43567-9468-40A1-B4A1-268D136D131E}" type="presOf" srcId="{484509A5-2941-424A-B340-91ADC8C53302}" destId="{B8C8452B-C406-40B9-AFBD-7E1DC8E0CFEB}" srcOrd="1" destOrd="0" presId="urn:microsoft.com/office/officeart/2005/8/layout/vList4"/>
    <dgm:cxn modelId="{EE2DA956-9F3F-4A17-9534-1DE814932116}" srcId="{02B3CEAE-9825-4782-808F-1F1A80AE986F}" destId="{E3FAF538-C0DE-486F-9ADF-158DDA46BC1B}" srcOrd="2" destOrd="0" parTransId="{E129C6C3-A79A-45B9-83C5-CE1CB10EB72A}" sibTransId="{0E97A1E6-B956-41D9-9F0E-346D4013EEA5}"/>
    <dgm:cxn modelId="{1EF48970-39C1-4B0A-A8D1-76B591A804B1}" type="presOf" srcId="{C56C0FB8-13FE-48CB-A478-F8BCC0F50E17}" destId="{F5C5EA62-127C-47E1-816A-2D0E2891E7A8}" srcOrd="0" destOrd="0" presId="urn:microsoft.com/office/officeart/2005/8/layout/vList4"/>
    <dgm:cxn modelId="{D2DBA825-455C-4B13-A785-6153B858D163}" type="presOf" srcId="{5602D415-5C30-47D9-91B4-FA186B0188D4}" destId="{0DC8AF72-A14A-4F4D-BB47-2E533937A887}" srcOrd="0" destOrd="0" presId="urn:microsoft.com/office/officeart/2005/8/layout/vList4"/>
    <dgm:cxn modelId="{B4DAB94F-119A-4A5F-BD8D-54B552896FFB}" type="presParOf" srcId="{EAA249A2-462B-42DD-A367-1DC8269195FF}" destId="{D88BA687-3E26-4BC6-BFBA-BEAEBEFEA7F6}" srcOrd="0" destOrd="0" presId="urn:microsoft.com/office/officeart/2005/8/layout/vList4"/>
    <dgm:cxn modelId="{30A02C1B-D58A-45DE-8A06-5E9C9F687FD5}" type="presParOf" srcId="{D88BA687-3E26-4BC6-BFBA-BEAEBEFEA7F6}" destId="{845A2A7C-789E-4518-BD40-63B6B75DB598}" srcOrd="0" destOrd="0" presId="urn:microsoft.com/office/officeart/2005/8/layout/vList4"/>
    <dgm:cxn modelId="{17EAD7CC-D4C4-4C4F-A1A8-C1741D23A7C2}" type="presParOf" srcId="{D88BA687-3E26-4BC6-BFBA-BEAEBEFEA7F6}" destId="{B138C898-3271-4B50-9342-D2A3016D75D4}" srcOrd="1" destOrd="0" presId="urn:microsoft.com/office/officeart/2005/8/layout/vList4"/>
    <dgm:cxn modelId="{61A9A9F7-E5CC-40A5-BFEE-A6AFF85107D2}" type="presParOf" srcId="{D88BA687-3E26-4BC6-BFBA-BEAEBEFEA7F6}" destId="{F933D5D9-7FBE-401E-B5F0-643027440448}" srcOrd="2" destOrd="0" presId="urn:microsoft.com/office/officeart/2005/8/layout/vList4"/>
    <dgm:cxn modelId="{F50BA40D-21DF-4EC3-8AFF-7243E490C222}" type="presParOf" srcId="{EAA249A2-462B-42DD-A367-1DC8269195FF}" destId="{1172358B-ED4D-429A-9074-DC88E15AD781}" srcOrd="1" destOrd="0" presId="urn:microsoft.com/office/officeart/2005/8/layout/vList4"/>
    <dgm:cxn modelId="{04D80023-B944-4123-833B-2B97DE364027}" type="presParOf" srcId="{EAA249A2-462B-42DD-A367-1DC8269195FF}" destId="{1F5701F3-6893-47F2-A57D-BDE38B6DD563}" srcOrd="2" destOrd="0" presId="urn:microsoft.com/office/officeart/2005/8/layout/vList4"/>
    <dgm:cxn modelId="{7CEF31B5-8E84-48C6-96F5-E693FB991C77}" type="presParOf" srcId="{1F5701F3-6893-47F2-A57D-BDE38B6DD563}" destId="{F5C5EA62-127C-47E1-816A-2D0E2891E7A8}" srcOrd="0" destOrd="0" presId="urn:microsoft.com/office/officeart/2005/8/layout/vList4"/>
    <dgm:cxn modelId="{559D3490-17D7-4723-991C-05B08DBF4927}" type="presParOf" srcId="{1F5701F3-6893-47F2-A57D-BDE38B6DD563}" destId="{7CEE8F24-F3D8-46CC-95EF-76BFCBD1B6FD}" srcOrd="1" destOrd="0" presId="urn:microsoft.com/office/officeart/2005/8/layout/vList4"/>
    <dgm:cxn modelId="{BD6C9F6E-292F-43D7-8632-6549A0C0E733}" type="presParOf" srcId="{1F5701F3-6893-47F2-A57D-BDE38B6DD563}" destId="{EE96F67E-FC3C-46B7-BD27-AAB400E28B69}" srcOrd="2" destOrd="0" presId="urn:microsoft.com/office/officeart/2005/8/layout/vList4"/>
    <dgm:cxn modelId="{955CC008-5634-4C14-AA7F-781BC2841669}" type="presParOf" srcId="{EAA249A2-462B-42DD-A367-1DC8269195FF}" destId="{3504A3D1-A845-4F6E-B832-422A6659EF3C}" srcOrd="3" destOrd="0" presId="urn:microsoft.com/office/officeart/2005/8/layout/vList4"/>
    <dgm:cxn modelId="{0ADC1DED-20D4-4BC5-B65A-21AF00DA1C52}" type="presParOf" srcId="{EAA249A2-462B-42DD-A367-1DC8269195FF}" destId="{B2B07DEB-4448-4FB7-ADF6-0B23DFB667E3}" srcOrd="4" destOrd="0" presId="urn:microsoft.com/office/officeart/2005/8/layout/vList4"/>
    <dgm:cxn modelId="{4F652D6D-5233-46F7-8D23-5BE1DF55B66A}" type="presParOf" srcId="{B2B07DEB-4448-4FB7-ADF6-0B23DFB667E3}" destId="{516342B8-7569-431B-A84B-B00AD4AFCF63}" srcOrd="0" destOrd="0" presId="urn:microsoft.com/office/officeart/2005/8/layout/vList4"/>
    <dgm:cxn modelId="{D8A965D5-4A14-4D8B-8554-A85F3FAD0A2E}" type="presParOf" srcId="{B2B07DEB-4448-4FB7-ADF6-0B23DFB667E3}" destId="{A134F30A-83AF-465B-8F83-4379983D35F7}" srcOrd="1" destOrd="0" presId="urn:microsoft.com/office/officeart/2005/8/layout/vList4"/>
    <dgm:cxn modelId="{40F6B61F-9689-429F-A2C8-6BDC8A947292}" type="presParOf" srcId="{B2B07DEB-4448-4FB7-ADF6-0B23DFB667E3}" destId="{1724A2FB-BB87-4A06-B95F-314138EE118C}" srcOrd="2" destOrd="0" presId="urn:microsoft.com/office/officeart/2005/8/layout/vList4"/>
    <dgm:cxn modelId="{EED48E6C-6B70-4865-86F5-BC82EC05573A}" type="presParOf" srcId="{EAA249A2-462B-42DD-A367-1DC8269195FF}" destId="{FDA798F5-0238-4D00-954A-75054905AEAC}" srcOrd="5" destOrd="0" presId="urn:microsoft.com/office/officeart/2005/8/layout/vList4"/>
    <dgm:cxn modelId="{294A38CC-2D08-433A-902C-2C68E5E335D5}" type="presParOf" srcId="{EAA249A2-462B-42DD-A367-1DC8269195FF}" destId="{3B26D715-3FA5-4061-934C-A1450B9547A0}" srcOrd="6" destOrd="0" presId="urn:microsoft.com/office/officeart/2005/8/layout/vList4"/>
    <dgm:cxn modelId="{F56464A9-2113-4A7A-B5A1-FF12D81F103E}" type="presParOf" srcId="{3B26D715-3FA5-4061-934C-A1450B9547A0}" destId="{E4FC4E25-CB0D-4349-83AF-200676A2742E}" srcOrd="0" destOrd="0" presId="urn:microsoft.com/office/officeart/2005/8/layout/vList4"/>
    <dgm:cxn modelId="{71D7C204-4068-457F-ADE1-90CD1DB3815F}" type="presParOf" srcId="{3B26D715-3FA5-4061-934C-A1450B9547A0}" destId="{E4FC6867-148E-4A42-9C56-0FE8EDB6DB9C}" srcOrd="1" destOrd="0" presId="urn:microsoft.com/office/officeart/2005/8/layout/vList4"/>
    <dgm:cxn modelId="{02EAA467-8598-4408-81FF-C4BD7FE8844A}" type="presParOf" srcId="{3B26D715-3FA5-4061-934C-A1450B9547A0}" destId="{B8C8452B-C406-40B9-AFBD-7E1DC8E0CFEB}" srcOrd="2" destOrd="0" presId="urn:microsoft.com/office/officeart/2005/8/layout/vList4"/>
    <dgm:cxn modelId="{E7398914-7551-4EDE-927D-44407F58DEB8}" type="presParOf" srcId="{EAA249A2-462B-42DD-A367-1DC8269195FF}" destId="{1AF993F6-5318-47B5-AD8D-66FDC14820EA}" srcOrd="7" destOrd="0" presId="urn:microsoft.com/office/officeart/2005/8/layout/vList4"/>
    <dgm:cxn modelId="{0E81331A-D2A8-4CA2-9148-C0C3F34A168C}" type="presParOf" srcId="{EAA249A2-462B-42DD-A367-1DC8269195FF}" destId="{AF91807F-9812-47A1-B8B7-3615B9827E59}" srcOrd="8" destOrd="0" presId="urn:microsoft.com/office/officeart/2005/8/layout/vList4"/>
    <dgm:cxn modelId="{2E343264-3AD3-4C96-ADC5-AD1DA4E486B5}" type="presParOf" srcId="{AF91807F-9812-47A1-B8B7-3615B9827E59}" destId="{0DC8AF72-A14A-4F4D-BB47-2E533937A887}" srcOrd="0" destOrd="0" presId="urn:microsoft.com/office/officeart/2005/8/layout/vList4"/>
    <dgm:cxn modelId="{3B3C47CD-42CA-4575-A239-42EADEA833FD}" type="presParOf" srcId="{AF91807F-9812-47A1-B8B7-3615B9827E59}" destId="{C586B2C2-D1D1-4F34-B615-5560E9825CAE}" srcOrd="1" destOrd="0" presId="urn:microsoft.com/office/officeart/2005/8/layout/vList4"/>
    <dgm:cxn modelId="{CC3A6201-0F7A-4A80-83D4-00A95CA09220}" type="presParOf" srcId="{AF91807F-9812-47A1-B8B7-3615B9827E59}" destId="{AB55804A-9B5A-42DD-9DDF-4410E91A3BBE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1525F-867F-48D7-84EB-111A83415F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659320-F2B9-41F0-AD46-388CDDB46F9B}">
      <dgm:prSet phldrT="[Текст]" custT="1"/>
      <dgm:spPr>
        <a:solidFill>
          <a:srgbClr val="006666"/>
        </a:solidFill>
        <a:ln w="38100">
          <a:solidFill>
            <a:srgbClr val="003B3A"/>
          </a:solidFill>
        </a:ln>
      </dgm:spPr>
      <dgm:t>
        <a:bodyPr/>
        <a:lstStyle/>
        <a:p>
          <a:pPr algn="l"/>
          <a:r>
            <a:rPr lang="en-US" sz="2800" b="1" dirty="0" smtClean="0"/>
            <a:t>BA (</a:t>
          </a:r>
          <a:r>
            <a:rPr lang="uk-UA" sz="2800" b="1" dirty="0" err="1" smtClean="0"/>
            <a:t>бакалаврат</a:t>
          </a:r>
          <a:r>
            <a:rPr lang="uk-UA" sz="2800" b="1" dirty="0" smtClean="0"/>
            <a:t>)</a:t>
          </a:r>
        </a:p>
        <a:p>
          <a:pPr algn="l"/>
          <a:r>
            <a:rPr lang="uk-UA" sz="2500" b="1" dirty="0" smtClean="0"/>
            <a:t>Навчання,  засноване на дослідженні</a:t>
          </a:r>
          <a:endParaRPr lang="uk-UA" sz="2500" b="1" dirty="0"/>
        </a:p>
      </dgm:t>
    </dgm:pt>
    <dgm:pt modelId="{6BD68301-1B5C-4955-B5C9-D83438D689B3}" type="parTrans" cxnId="{A05B4022-56B2-41B2-966F-EB9DCE5D7E27}">
      <dgm:prSet/>
      <dgm:spPr/>
      <dgm:t>
        <a:bodyPr/>
        <a:lstStyle/>
        <a:p>
          <a:endParaRPr lang="uk-UA"/>
        </a:p>
      </dgm:t>
    </dgm:pt>
    <dgm:pt modelId="{82B0789F-F69B-4F6C-9D59-2E46E4A9689E}" type="sibTrans" cxnId="{A05B4022-56B2-41B2-966F-EB9DCE5D7E27}">
      <dgm:prSet/>
      <dgm:spPr>
        <a:solidFill>
          <a:srgbClr val="00CCFF">
            <a:alpha val="89804"/>
          </a:srgbClr>
        </a:solidFill>
        <a:ln w="38100">
          <a:solidFill>
            <a:srgbClr val="006666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A6CBC360-16DA-4105-90B2-6662B983BAE5}">
      <dgm:prSet phldrT="[Текст]" custT="1"/>
      <dgm:spPr>
        <a:solidFill>
          <a:srgbClr val="009999"/>
        </a:solidFill>
        <a:ln w="38100">
          <a:solidFill>
            <a:srgbClr val="003B3A"/>
          </a:solidFill>
        </a:ln>
        <a:effectLst>
          <a:outerShdw blurRad="50800" dist="50800" dir="5400000" algn="ctr" rotWithShape="0">
            <a:schemeClr val="bg2">
              <a:lumMod val="25000"/>
            </a:schemeClr>
          </a:outerShdw>
        </a:effectLst>
      </dgm:spPr>
      <dgm:t>
        <a:bodyPr/>
        <a:lstStyle/>
        <a:p>
          <a:pPr algn="l"/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</a:t>
          </a:r>
          <a:r>
            <a: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(магістратура)</a:t>
          </a:r>
        </a:p>
        <a:p>
          <a:pPr algn="l"/>
          <a:r>
            <a:rPr lang="uk-UA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Навчання, зосереджене на дослідженні</a:t>
          </a:r>
          <a:endParaRPr lang="uk-UA" sz="25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40B87-B7CA-4BB9-8530-62F8129859B9}" type="parTrans" cxnId="{88A7D98F-BB40-432C-A980-374444ED6EC4}">
      <dgm:prSet/>
      <dgm:spPr/>
      <dgm:t>
        <a:bodyPr/>
        <a:lstStyle/>
        <a:p>
          <a:endParaRPr lang="uk-UA"/>
        </a:p>
      </dgm:t>
    </dgm:pt>
    <dgm:pt modelId="{E768EC43-3486-4ADC-A5E2-F7D1E9E868E9}" type="sibTrans" cxnId="{88A7D98F-BB40-432C-A980-374444ED6EC4}">
      <dgm:prSet/>
      <dgm:spPr>
        <a:solidFill>
          <a:srgbClr val="00CCFF">
            <a:alpha val="90000"/>
          </a:srgbClr>
        </a:solidFill>
        <a:ln w="38100">
          <a:solidFill>
            <a:srgbClr val="006666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BF2F5E8D-982E-47E9-9279-66590EF59CDE}">
      <dgm:prSet phldrT="[Текст]"/>
      <dgm:spPr>
        <a:solidFill>
          <a:srgbClr val="33CCCC"/>
        </a:solidFill>
        <a:ln w="38100">
          <a:solidFill>
            <a:srgbClr val="003B3A"/>
          </a:solidFill>
        </a:ln>
      </dgm:spPr>
      <dgm:t>
        <a:bodyPr/>
        <a:lstStyle/>
        <a:p>
          <a:pPr algn="l"/>
          <a:r>
            <a:rPr lang="en-US" b="1" dirty="0" smtClean="0">
              <a:solidFill>
                <a:srgbClr val="003B3A"/>
              </a:solidFill>
            </a:rPr>
            <a:t>PhD</a:t>
          </a:r>
          <a:r>
            <a:rPr lang="uk-UA" b="1" dirty="0" smtClean="0">
              <a:solidFill>
                <a:srgbClr val="003B3A"/>
              </a:solidFill>
            </a:rPr>
            <a:t> (аспірантура)</a:t>
          </a:r>
        </a:p>
        <a:p>
          <a:pPr algn="l"/>
          <a:r>
            <a:rPr lang="uk-UA" b="1" dirty="0" smtClean="0">
              <a:solidFill>
                <a:srgbClr val="003B3A"/>
              </a:solidFill>
            </a:rPr>
            <a:t>Власне  дослідження</a:t>
          </a:r>
          <a:endParaRPr lang="uk-UA" b="1" dirty="0">
            <a:solidFill>
              <a:srgbClr val="003B3A"/>
            </a:solidFill>
          </a:endParaRPr>
        </a:p>
      </dgm:t>
    </dgm:pt>
    <dgm:pt modelId="{CDFA61E8-3D3E-4299-83CC-D9151CC91883}" type="parTrans" cxnId="{70B1A087-CE26-4F68-9B69-868D65CDBEC1}">
      <dgm:prSet/>
      <dgm:spPr/>
      <dgm:t>
        <a:bodyPr/>
        <a:lstStyle/>
        <a:p>
          <a:endParaRPr lang="uk-UA"/>
        </a:p>
      </dgm:t>
    </dgm:pt>
    <dgm:pt modelId="{8883BC1A-E363-4444-B8F4-DCD5D5EC031D}" type="sibTrans" cxnId="{70B1A087-CE26-4F68-9B69-868D65CDBEC1}">
      <dgm:prSet/>
      <dgm:spPr/>
      <dgm:t>
        <a:bodyPr/>
        <a:lstStyle/>
        <a:p>
          <a:endParaRPr lang="uk-UA"/>
        </a:p>
      </dgm:t>
    </dgm:pt>
    <dgm:pt modelId="{3EBC4181-E17F-4DE3-BBE0-FC27C45D6404}" type="pres">
      <dgm:prSet presAssocID="{D321525F-867F-48D7-84EB-111A83415F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3FD42F-8A22-4C3A-A3CF-DFC6D159F274}" type="pres">
      <dgm:prSet presAssocID="{D321525F-867F-48D7-84EB-111A83415FC9}" presName="dummyMaxCanvas" presStyleCnt="0">
        <dgm:presLayoutVars/>
      </dgm:prSet>
      <dgm:spPr/>
    </dgm:pt>
    <dgm:pt modelId="{05F575E5-A63F-4D53-B441-158B7C368612}" type="pres">
      <dgm:prSet presAssocID="{D321525F-867F-48D7-84EB-111A83415FC9}" presName="ThreeNodes_1" presStyleLbl="node1" presStyleIdx="0" presStyleCnt="3" custScaleX="48516" custLinFactNeighborX="-24746" custLinFactNeighborY="47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F8AFA9-810E-4A11-8CB7-3C3B1F39CB0B}" type="pres">
      <dgm:prSet presAssocID="{D321525F-867F-48D7-84EB-111A83415FC9}" presName="ThreeNodes_2" presStyleLbl="node1" presStyleIdx="1" presStyleCnt="3" custScaleX="52181" custLinFactNeighborX="-21089" custLinFactNeighborY="-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863D0-509D-4039-81CC-1132C600346D}" type="pres">
      <dgm:prSet presAssocID="{D321525F-867F-48D7-84EB-111A83415FC9}" presName="ThreeNodes_3" presStyleLbl="node1" presStyleIdx="2" presStyleCnt="3" custScaleX="52509" custLinFactNeighborX="-19731" custLinFactNeighborY="-6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2AF85-C280-48D3-8895-36955D7B864D}" type="pres">
      <dgm:prSet presAssocID="{D321525F-867F-48D7-84EB-111A83415FC9}" presName="ThreeConn_1-2" presStyleLbl="fgAccFollowNode1" presStyleIdx="0" presStyleCnt="2" custLinFactX="-418776" custLinFactNeighborX="-500000" custLinFactNeighborY="27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32DA4-17C3-4DD4-B113-775D3DB70F55}" type="pres">
      <dgm:prSet presAssocID="{D321525F-867F-48D7-84EB-111A83415FC9}" presName="ThreeConn_2-3" presStyleLbl="fgAccFollowNode1" presStyleIdx="1" presStyleCnt="2" custLinFactX="-405483" custLinFactNeighborX="-500000" custLinFactNeighborY="22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F508B-BCF2-4AA0-9300-CEA884A05C12}" type="pres">
      <dgm:prSet presAssocID="{D321525F-867F-48D7-84EB-111A83415FC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13F55-26C2-4323-BF4D-3AD8D4B21CF0}" type="pres">
      <dgm:prSet presAssocID="{D321525F-867F-48D7-84EB-111A83415FC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AF53A-B1F9-4503-8DB9-02855B11F926}" type="pres">
      <dgm:prSet presAssocID="{D321525F-867F-48D7-84EB-111A83415FC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33C7F-58E9-4F44-BE43-D40CD691DE01}" type="presOf" srcId="{BF2F5E8D-982E-47E9-9279-66590EF59CDE}" destId="{E96863D0-509D-4039-81CC-1132C600346D}" srcOrd="0" destOrd="0" presId="urn:microsoft.com/office/officeart/2005/8/layout/vProcess5"/>
    <dgm:cxn modelId="{D6CA9989-C9FB-4D57-9EB9-1A7CE518D8E1}" type="presOf" srcId="{A6CBC360-16DA-4105-90B2-6662B983BAE5}" destId="{D4F8AFA9-810E-4A11-8CB7-3C3B1F39CB0B}" srcOrd="0" destOrd="0" presId="urn:microsoft.com/office/officeart/2005/8/layout/vProcess5"/>
    <dgm:cxn modelId="{DA089512-13C9-4A09-966E-FAB92B454EF2}" type="presOf" srcId="{BF2F5E8D-982E-47E9-9279-66590EF59CDE}" destId="{BA4AF53A-B1F9-4503-8DB9-02855B11F926}" srcOrd="1" destOrd="0" presId="urn:microsoft.com/office/officeart/2005/8/layout/vProcess5"/>
    <dgm:cxn modelId="{A05B4022-56B2-41B2-966F-EB9DCE5D7E27}" srcId="{D321525F-867F-48D7-84EB-111A83415FC9}" destId="{14659320-F2B9-41F0-AD46-388CDDB46F9B}" srcOrd="0" destOrd="0" parTransId="{6BD68301-1B5C-4955-B5C9-D83438D689B3}" sibTransId="{82B0789F-F69B-4F6C-9D59-2E46E4A9689E}"/>
    <dgm:cxn modelId="{D360AD96-A20D-4BA1-A0A7-B959719578C6}" type="presOf" srcId="{D321525F-867F-48D7-84EB-111A83415FC9}" destId="{3EBC4181-E17F-4DE3-BBE0-FC27C45D6404}" srcOrd="0" destOrd="0" presId="urn:microsoft.com/office/officeart/2005/8/layout/vProcess5"/>
    <dgm:cxn modelId="{B702D922-132B-47E1-9475-7D60CF8C67C0}" type="presOf" srcId="{14659320-F2B9-41F0-AD46-388CDDB46F9B}" destId="{05F575E5-A63F-4D53-B441-158B7C368612}" srcOrd="0" destOrd="0" presId="urn:microsoft.com/office/officeart/2005/8/layout/vProcess5"/>
    <dgm:cxn modelId="{70B1A087-CE26-4F68-9B69-868D65CDBEC1}" srcId="{D321525F-867F-48D7-84EB-111A83415FC9}" destId="{BF2F5E8D-982E-47E9-9279-66590EF59CDE}" srcOrd="2" destOrd="0" parTransId="{CDFA61E8-3D3E-4299-83CC-D9151CC91883}" sibTransId="{8883BC1A-E363-4444-B8F4-DCD5D5EC031D}"/>
    <dgm:cxn modelId="{88A7D98F-BB40-432C-A980-374444ED6EC4}" srcId="{D321525F-867F-48D7-84EB-111A83415FC9}" destId="{A6CBC360-16DA-4105-90B2-6662B983BAE5}" srcOrd="1" destOrd="0" parTransId="{1E540B87-B7CA-4BB9-8530-62F8129859B9}" sibTransId="{E768EC43-3486-4ADC-A5E2-F7D1E9E868E9}"/>
    <dgm:cxn modelId="{0EBA2F49-30A0-4CEB-92C7-CF00CEFA09DF}" type="presOf" srcId="{14659320-F2B9-41F0-AD46-388CDDB46F9B}" destId="{1ADF508B-BCF2-4AA0-9300-CEA884A05C12}" srcOrd="1" destOrd="0" presId="urn:microsoft.com/office/officeart/2005/8/layout/vProcess5"/>
    <dgm:cxn modelId="{3CBEAFA2-4F02-4383-8483-9A3E6A232BDD}" type="presOf" srcId="{E768EC43-3486-4ADC-A5E2-F7D1E9E868E9}" destId="{6FD32DA4-17C3-4DD4-B113-775D3DB70F55}" srcOrd="0" destOrd="0" presId="urn:microsoft.com/office/officeart/2005/8/layout/vProcess5"/>
    <dgm:cxn modelId="{E79C7A3B-1761-49BC-AA9A-AAAE0ABFA449}" type="presOf" srcId="{82B0789F-F69B-4F6C-9D59-2E46E4A9689E}" destId="{3912AF85-C280-48D3-8895-36955D7B864D}" srcOrd="0" destOrd="0" presId="urn:microsoft.com/office/officeart/2005/8/layout/vProcess5"/>
    <dgm:cxn modelId="{83B54C7C-E672-4441-B72C-1DBE09F1A574}" type="presOf" srcId="{A6CBC360-16DA-4105-90B2-6662B983BAE5}" destId="{F7C13F55-26C2-4323-BF4D-3AD8D4B21CF0}" srcOrd="1" destOrd="0" presId="urn:microsoft.com/office/officeart/2005/8/layout/vProcess5"/>
    <dgm:cxn modelId="{42EF345F-B445-4C3E-A49C-63495356F734}" type="presParOf" srcId="{3EBC4181-E17F-4DE3-BBE0-FC27C45D6404}" destId="{0F3FD42F-8A22-4C3A-A3CF-DFC6D159F274}" srcOrd="0" destOrd="0" presId="urn:microsoft.com/office/officeart/2005/8/layout/vProcess5"/>
    <dgm:cxn modelId="{15EC17E0-16CA-4696-8EF1-3CB8E9972305}" type="presParOf" srcId="{3EBC4181-E17F-4DE3-BBE0-FC27C45D6404}" destId="{05F575E5-A63F-4D53-B441-158B7C368612}" srcOrd="1" destOrd="0" presId="urn:microsoft.com/office/officeart/2005/8/layout/vProcess5"/>
    <dgm:cxn modelId="{17CF0B8C-207B-4F48-815B-4B5F64C30BC9}" type="presParOf" srcId="{3EBC4181-E17F-4DE3-BBE0-FC27C45D6404}" destId="{D4F8AFA9-810E-4A11-8CB7-3C3B1F39CB0B}" srcOrd="2" destOrd="0" presId="urn:microsoft.com/office/officeart/2005/8/layout/vProcess5"/>
    <dgm:cxn modelId="{D5B391D2-A50D-4E43-9A1C-698C55971C54}" type="presParOf" srcId="{3EBC4181-E17F-4DE3-BBE0-FC27C45D6404}" destId="{E96863D0-509D-4039-81CC-1132C600346D}" srcOrd="3" destOrd="0" presId="urn:microsoft.com/office/officeart/2005/8/layout/vProcess5"/>
    <dgm:cxn modelId="{0A4E4943-0E25-4DE7-AC29-0442E8181FDC}" type="presParOf" srcId="{3EBC4181-E17F-4DE3-BBE0-FC27C45D6404}" destId="{3912AF85-C280-48D3-8895-36955D7B864D}" srcOrd="4" destOrd="0" presId="urn:microsoft.com/office/officeart/2005/8/layout/vProcess5"/>
    <dgm:cxn modelId="{477F4E8B-C77F-41DE-9E43-ADC399664B30}" type="presParOf" srcId="{3EBC4181-E17F-4DE3-BBE0-FC27C45D6404}" destId="{6FD32DA4-17C3-4DD4-B113-775D3DB70F55}" srcOrd="5" destOrd="0" presId="urn:microsoft.com/office/officeart/2005/8/layout/vProcess5"/>
    <dgm:cxn modelId="{9765CFD1-3061-4D97-AD5B-C00A4B45B046}" type="presParOf" srcId="{3EBC4181-E17F-4DE3-BBE0-FC27C45D6404}" destId="{1ADF508B-BCF2-4AA0-9300-CEA884A05C12}" srcOrd="6" destOrd="0" presId="urn:microsoft.com/office/officeart/2005/8/layout/vProcess5"/>
    <dgm:cxn modelId="{8158528A-8A8D-4368-BFA8-3D935D4774C3}" type="presParOf" srcId="{3EBC4181-E17F-4DE3-BBE0-FC27C45D6404}" destId="{F7C13F55-26C2-4323-BF4D-3AD8D4B21CF0}" srcOrd="7" destOrd="0" presId="urn:microsoft.com/office/officeart/2005/8/layout/vProcess5"/>
    <dgm:cxn modelId="{6BE89775-0169-4846-B2A1-6AE3E9C83FBD}" type="presParOf" srcId="{3EBC4181-E17F-4DE3-BBE0-FC27C45D6404}" destId="{BA4AF53A-B1F9-4503-8DB9-02855B11F926}" srcOrd="8" destOrd="0" presId="urn:microsoft.com/office/officeart/2005/8/layout/vProcess5"/>
  </dgm:cxnLst>
  <dgm:bg>
    <a:solidFill>
      <a:srgbClr val="99FFCC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1CB7E-E277-4642-8091-D641014E403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3BC6B-C315-4E6C-905A-1D59F68ABA3A}">
      <dgm:prSet phldrT="[Текст]" custT="1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r>
            <a:rPr lang="uk-UA" sz="3200" b="1" dirty="0" smtClean="0"/>
            <a:t>Навчання на основі дослідження</a:t>
          </a:r>
          <a:endParaRPr lang="ru-RU" sz="3200" b="1" dirty="0"/>
        </a:p>
      </dgm:t>
    </dgm:pt>
    <dgm:pt modelId="{0EA7CB87-25EA-43D5-8B88-4E560927711B}" type="parTrans" cxnId="{F4B7CDCF-F44F-4C75-9185-BC4DECF4F423}">
      <dgm:prSet/>
      <dgm:spPr/>
      <dgm:t>
        <a:bodyPr/>
        <a:lstStyle/>
        <a:p>
          <a:endParaRPr lang="ru-RU"/>
        </a:p>
      </dgm:t>
    </dgm:pt>
    <dgm:pt modelId="{2414DFD5-D82F-4F0F-9486-7297EA31CAA8}" type="sibTrans" cxnId="{F4B7CDCF-F44F-4C75-9185-BC4DECF4F423}">
      <dgm:prSet/>
      <dgm:spPr/>
      <dgm:t>
        <a:bodyPr/>
        <a:lstStyle/>
        <a:p>
          <a:endParaRPr lang="ru-RU"/>
        </a:p>
      </dgm:t>
    </dgm:pt>
    <dgm:pt modelId="{627C150D-A0B1-448C-9A38-5B50F623037C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b="1" dirty="0" err="1" smtClean="0"/>
            <a:t>Компетентнісний</a:t>
          </a:r>
          <a:endParaRPr lang="ru-RU" b="1" dirty="0"/>
        </a:p>
      </dgm:t>
    </dgm:pt>
    <dgm:pt modelId="{CCBFFC40-7160-4058-A3D5-94D942098DA1}" type="parTrans" cxnId="{FD433ECB-63F5-4036-ACC0-5135D1647143}">
      <dgm:prSet/>
      <dgm:spPr/>
      <dgm:t>
        <a:bodyPr/>
        <a:lstStyle/>
        <a:p>
          <a:endParaRPr lang="ru-RU"/>
        </a:p>
      </dgm:t>
    </dgm:pt>
    <dgm:pt modelId="{A3D5B588-A63E-4EF0-8F74-8D5DB9C6253B}" type="sibTrans" cxnId="{FD433ECB-63F5-4036-ACC0-5135D1647143}">
      <dgm:prSet/>
      <dgm:spPr/>
      <dgm:t>
        <a:bodyPr/>
        <a:lstStyle/>
        <a:p>
          <a:endParaRPr lang="ru-RU"/>
        </a:p>
      </dgm:t>
    </dgm:pt>
    <dgm:pt modelId="{41F8D501-3C5E-403B-9CFA-DC36C3F58825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b="1" noProof="0" dirty="0" err="1" smtClean="0"/>
            <a:t>Діяльнісний</a:t>
          </a:r>
          <a:r>
            <a:rPr lang="uk-UA" b="1" noProof="0" dirty="0" smtClean="0"/>
            <a:t> </a:t>
          </a:r>
          <a:endParaRPr lang="uk-UA" b="1" noProof="0" dirty="0"/>
        </a:p>
      </dgm:t>
    </dgm:pt>
    <dgm:pt modelId="{E5D0C99E-93CF-43B7-BAD1-A18B79358882}" type="parTrans" cxnId="{6F34C628-4172-456F-BF37-5F7B34B041D1}">
      <dgm:prSet/>
      <dgm:spPr/>
      <dgm:t>
        <a:bodyPr/>
        <a:lstStyle/>
        <a:p>
          <a:endParaRPr lang="ru-RU"/>
        </a:p>
      </dgm:t>
    </dgm:pt>
    <dgm:pt modelId="{7D1138C0-3301-4BD3-9733-EE9B46A15E80}" type="sibTrans" cxnId="{6F34C628-4172-456F-BF37-5F7B34B041D1}">
      <dgm:prSet/>
      <dgm:spPr/>
      <dgm:t>
        <a:bodyPr/>
        <a:lstStyle/>
        <a:p>
          <a:endParaRPr lang="ru-RU"/>
        </a:p>
      </dgm:t>
    </dgm:pt>
    <dgm:pt modelId="{C257C1EB-CFD6-4CC2-A7B1-D8CD30E62D62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b="1" dirty="0" err="1" smtClean="0"/>
            <a:t>Полісуб'єктний</a:t>
          </a:r>
          <a:endParaRPr lang="ru-RU" b="1" dirty="0"/>
        </a:p>
      </dgm:t>
    </dgm:pt>
    <dgm:pt modelId="{C48AB5F6-1B35-49E8-A5A3-787463C2FC2E}" type="parTrans" cxnId="{6C597592-7727-4E02-901B-269544B07B17}">
      <dgm:prSet/>
      <dgm:spPr/>
      <dgm:t>
        <a:bodyPr/>
        <a:lstStyle/>
        <a:p>
          <a:endParaRPr lang="ru-RU"/>
        </a:p>
      </dgm:t>
    </dgm:pt>
    <dgm:pt modelId="{23EE63E0-1722-45D5-8ECB-CD854F33B501}" type="sibTrans" cxnId="{6C597592-7727-4E02-901B-269544B07B17}">
      <dgm:prSet/>
      <dgm:spPr/>
      <dgm:t>
        <a:bodyPr/>
        <a:lstStyle/>
        <a:p>
          <a:endParaRPr lang="ru-RU"/>
        </a:p>
      </dgm:t>
    </dgm:pt>
    <dgm:pt modelId="{61227384-41B0-4941-A1CB-D27CEE68085E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b="1" dirty="0" err="1" smtClean="0"/>
            <a:t>Особистісно</a:t>
          </a:r>
          <a:r>
            <a:rPr lang="uk-UA" b="1" dirty="0" smtClean="0"/>
            <a:t> зорієнтований</a:t>
          </a:r>
          <a:endParaRPr lang="ru-RU" b="1" dirty="0"/>
        </a:p>
      </dgm:t>
    </dgm:pt>
    <dgm:pt modelId="{183F238D-7602-4D83-A7DE-FE90D1483624}" type="parTrans" cxnId="{34998DE2-09B8-497B-8A84-2BEB21A44F55}">
      <dgm:prSet/>
      <dgm:spPr/>
      <dgm:t>
        <a:bodyPr/>
        <a:lstStyle/>
        <a:p>
          <a:endParaRPr lang="ru-RU"/>
        </a:p>
      </dgm:t>
    </dgm:pt>
    <dgm:pt modelId="{EE8F6703-30D5-4276-A9B8-0F5D865E87CD}" type="sibTrans" cxnId="{34998DE2-09B8-497B-8A84-2BEB21A44F55}">
      <dgm:prSet/>
      <dgm:spPr/>
      <dgm:t>
        <a:bodyPr/>
        <a:lstStyle/>
        <a:p>
          <a:endParaRPr lang="ru-RU"/>
        </a:p>
      </dgm:t>
    </dgm:pt>
    <dgm:pt modelId="{F694941C-00B8-4962-9F44-18BFAE7CEEA7}" type="pres">
      <dgm:prSet presAssocID="{AB71CB7E-E277-4642-8091-D641014E40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EA4CD-A917-4C52-B2DC-A01D35EA26BB}" type="pres">
      <dgm:prSet presAssocID="{AB71CB7E-E277-4642-8091-D641014E4037}" presName="radial" presStyleCnt="0">
        <dgm:presLayoutVars>
          <dgm:animLvl val="ctr"/>
        </dgm:presLayoutVars>
      </dgm:prSet>
      <dgm:spPr/>
    </dgm:pt>
    <dgm:pt modelId="{0660DF00-4945-43EA-9C80-6B7E0AA9E53F}" type="pres">
      <dgm:prSet presAssocID="{0B63BC6B-C315-4E6C-905A-1D59F68ABA3A}" presName="centerShape" presStyleLbl="vennNode1" presStyleIdx="0" presStyleCnt="5" custScaleX="221854" custScaleY="153398" custLinFactNeighborX="-3504" custLinFactNeighborY="-2293"/>
      <dgm:spPr/>
      <dgm:t>
        <a:bodyPr/>
        <a:lstStyle/>
        <a:p>
          <a:endParaRPr lang="ru-RU"/>
        </a:p>
      </dgm:t>
    </dgm:pt>
    <dgm:pt modelId="{D9240499-BD3E-47C2-AC6D-064E936C8EB1}" type="pres">
      <dgm:prSet presAssocID="{627C150D-A0B1-448C-9A38-5B50F623037C}" presName="node" presStyleLbl="vennNode1" presStyleIdx="1" presStyleCnt="5" custScaleX="438248" custRadScaleRad="101716" custRadScaleInc="-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F9580-4E51-43D7-9A0F-06FB8E15C307}" type="pres">
      <dgm:prSet presAssocID="{41F8D501-3C5E-403B-9CFA-DC36C3F58825}" presName="node" presStyleLbl="vennNode1" presStyleIdx="2" presStyleCnt="5" custScaleX="440993" custScaleY="113238" custRadScaleRad="192575" custRadScaleInc="-1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98088-1190-46CA-9B5C-6CD18062ED9F}" type="pres">
      <dgm:prSet presAssocID="{C257C1EB-CFD6-4CC2-A7B1-D8CD30E62D62}" presName="node" presStyleLbl="vennNode1" presStyleIdx="3" presStyleCnt="5" custScaleX="444718" custRadScaleRad="100148" custRadScaleInc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1BD6E-14DC-4793-9652-416115653A72}" type="pres">
      <dgm:prSet presAssocID="{61227384-41B0-4941-A1CB-D27CEE68085E}" presName="node" presStyleLbl="vennNode1" presStyleIdx="4" presStyleCnt="5" custScaleX="424524" custRadScaleRad="213339" custRadScaleInc="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392B9-F127-4FBB-B4F8-C708A4EA9C2D}" type="presOf" srcId="{0B63BC6B-C315-4E6C-905A-1D59F68ABA3A}" destId="{0660DF00-4945-43EA-9C80-6B7E0AA9E53F}" srcOrd="0" destOrd="0" presId="urn:microsoft.com/office/officeart/2005/8/layout/radial3"/>
    <dgm:cxn modelId="{9B6ED99A-29E5-4FB4-9AA0-5E29BB74EABB}" type="presOf" srcId="{61227384-41B0-4941-A1CB-D27CEE68085E}" destId="{4F21BD6E-14DC-4793-9652-416115653A72}" srcOrd="0" destOrd="0" presId="urn:microsoft.com/office/officeart/2005/8/layout/radial3"/>
    <dgm:cxn modelId="{34998DE2-09B8-497B-8A84-2BEB21A44F55}" srcId="{0B63BC6B-C315-4E6C-905A-1D59F68ABA3A}" destId="{61227384-41B0-4941-A1CB-D27CEE68085E}" srcOrd="3" destOrd="0" parTransId="{183F238D-7602-4D83-A7DE-FE90D1483624}" sibTransId="{EE8F6703-30D5-4276-A9B8-0F5D865E87CD}"/>
    <dgm:cxn modelId="{FD433ECB-63F5-4036-ACC0-5135D1647143}" srcId="{0B63BC6B-C315-4E6C-905A-1D59F68ABA3A}" destId="{627C150D-A0B1-448C-9A38-5B50F623037C}" srcOrd="0" destOrd="0" parTransId="{CCBFFC40-7160-4058-A3D5-94D942098DA1}" sibTransId="{A3D5B588-A63E-4EF0-8F74-8D5DB9C6253B}"/>
    <dgm:cxn modelId="{6C597592-7727-4E02-901B-269544B07B17}" srcId="{0B63BC6B-C315-4E6C-905A-1D59F68ABA3A}" destId="{C257C1EB-CFD6-4CC2-A7B1-D8CD30E62D62}" srcOrd="2" destOrd="0" parTransId="{C48AB5F6-1B35-49E8-A5A3-787463C2FC2E}" sibTransId="{23EE63E0-1722-45D5-8ECB-CD854F33B501}"/>
    <dgm:cxn modelId="{6F34C628-4172-456F-BF37-5F7B34B041D1}" srcId="{0B63BC6B-C315-4E6C-905A-1D59F68ABA3A}" destId="{41F8D501-3C5E-403B-9CFA-DC36C3F58825}" srcOrd="1" destOrd="0" parTransId="{E5D0C99E-93CF-43B7-BAD1-A18B79358882}" sibTransId="{7D1138C0-3301-4BD3-9733-EE9B46A15E80}"/>
    <dgm:cxn modelId="{935BF37E-11E4-4A69-9144-AD0AB7295A36}" type="presOf" srcId="{AB71CB7E-E277-4642-8091-D641014E4037}" destId="{F694941C-00B8-4962-9F44-18BFAE7CEEA7}" srcOrd="0" destOrd="0" presId="urn:microsoft.com/office/officeart/2005/8/layout/radial3"/>
    <dgm:cxn modelId="{3423B3BF-E0CE-4481-87A0-3B40F280C10D}" type="presOf" srcId="{C257C1EB-CFD6-4CC2-A7B1-D8CD30E62D62}" destId="{EBA98088-1190-46CA-9B5C-6CD18062ED9F}" srcOrd="0" destOrd="0" presId="urn:microsoft.com/office/officeart/2005/8/layout/radial3"/>
    <dgm:cxn modelId="{86560A7C-552D-4DD5-8C1F-50E3CE668E4B}" type="presOf" srcId="{41F8D501-3C5E-403B-9CFA-DC36C3F58825}" destId="{D4BF9580-4E51-43D7-9A0F-06FB8E15C307}" srcOrd="0" destOrd="0" presId="urn:microsoft.com/office/officeart/2005/8/layout/radial3"/>
    <dgm:cxn modelId="{F5DEEF46-974D-479D-A855-E5C51DD5FD3B}" type="presOf" srcId="{627C150D-A0B1-448C-9A38-5B50F623037C}" destId="{D9240499-BD3E-47C2-AC6D-064E936C8EB1}" srcOrd="0" destOrd="0" presId="urn:microsoft.com/office/officeart/2005/8/layout/radial3"/>
    <dgm:cxn modelId="{F4B7CDCF-F44F-4C75-9185-BC4DECF4F423}" srcId="{AB71CB7E-E277-4642-8091-D641014E4037}" destId="{0B63BC6B-C315-4E6C-905A-1D59F68ABA3A}" srcOrd="0" destOrd="0" parTransId="{0EA7CB87-25EA-43D5-8B88-4E560927711B}" sibTransId="{2414DFD5-D82F-4F0F-9486-7297EA31CAA8}"/>
    <dgm:cxn modelId="{38E0CF0B-1E2D-4B2A-A466-C7399E0CEE55}" type="presParOf" srcId="{F694941C-00B8-4962-9F44-18BFAE7CEEA7}" destId="{956EA4CD-A917-4C52-B2DC-A01D35EA26BB}" srcOrd="0" destOrd="0" presId="urn:microsoft.com/office/officeart/2005/8/layout/radial3"/>
    <dgm:cxn modelId="{D068B458-627B-459E-B2AD-1634E9FA77C4}" type="presParOf" srcId="{956EA4CD-A917-4C52-B2DC-A01D35EA26BB}" destId="{0660DF00-4945-43EA-9C80-6B7E0AA9E53F}" srcOrd="0" destOrd="0" presId="urn:microsoft.com/office/officeart/2005/8/layout/radial3"/>
    <dgm:cxn modelId="{1A0B94C9-76B7-472B-9622-E06D0313D170}" type="presParOf" srcId="{956EA4CD-A917-4C52-B2DC-A01D35EA26BB}" destId="{D9240499-BD3E-47C2-AC6D-064E936C8EB1}" srcOrd="1" destOrd="0" presId="urn:microsoft.com/office/officeart/2005/8/layout/radial3"/>
    <dgm:cxn modelId="{FA859690-8A33-49DE-B390-A86F56C0B12D}" type="presParOf" srcId="{956EA4CD-A917-4C52-B2DC-A01D35EA26BB}" destId="{D4BF9580-4E51-43D7-9A0F-06FB8E15C307}" srcOrd="2" destOrd="0" presId="urn:microsoft.com/office/officeart/2005/8/layout/radial3"/>
    <dgm:cxn modelId="{1D6578E0-E354-4FB3-A643-3B7B3C3619BA}" type="presParOf" srcId="{956EA4CD-A917-4C52-B2DC-A01D35EA26BB}" destId="{EBA98088-1190-46CA-9B5C-6CD18062ED9F}" srcOrd="3" destOrd="0" presId="urn:microsoft.com/office/officeart/2005/8/layout/radial3"/>
    <dgm:cxn modelId="{A6770F46-D352-4530-82B5-CEB8F358F72A}" type="presParOf" srcId="{956EA4CD-A917-4C52-B2DC-A01D35EA26BB}" destId="{4F21BD6E-14DC-4793-9652-416115653A72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5A1559-FCD6-4499-8196-6C361CA1EC8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55C722-277E-4B0D-AC5C-AFFDEAB440E7}">
      <dgm:prSet phldrT="[Текст]"/>
      <dgm:spPr>
        <a:solidFill>
          <a:srgbClr val="71FFFC"/>
        </a:solidFill>
        <a:ln w="44450">
          <a:solidFill>
            <a:srgbClr val="003B3A"/>
          </a:solidFill>
        </a:ln>
      </dgm:spPr>
      <dgm:t>
        <a:bodyPr/>
        <a:lstStyle/>
        <a:p>
          <a:r>
            <a:rPr lang="uk-UA" b="1" dirty="0" smtClean="0">
              <a:solidFill>
                <a:srgbClr val="003B3A"/>
              </a:solidFill>
              <a:latin typeface="Arial" pitchFamily="34" charset="0"/>
              <a:cs typeface="Arial" pitchFamily="34" charset="0"/>
            </a:rPr>
            <a:t>Зміст дослідження</a:t>
          </a:r>
          <a:endParaRPr lang="uk-UA" b="1" dirty="0">
            <a:solidFill>
              <a:srgbClr val="003B3A"/>
            </a:solidFill>
            <a:latin typeface="Arial" pitchFamily="34" charset="0"/>
            <a:cs typeface="Arial" pitchFamily="34" charset="0"/>
          </a:endParaRPr>
        </a:p>
      </dgm:t>
    </dgm:pt>
    <dgm:pt modelId="{9D0F6186-1D1D-4923-BF1E-07846FEC843B}" type="parTrans" cxnId="{C7A4C911-7041-4ABA-9438-ABDC7AA92679}">
      <dgm:prSet/>
      <dgm:spPr/>
      <dgm:t>
        <a:bodyPr/>
        <a:lstStyle/>
        <a:p>
          <a:endParaRPr lang="uk-UA"/>
        </a:p>
      </dgm:t>
    </dgm:pt>
    <dgm:pt modelId="{EF2B740B-E225-4DDA-82EE-97FC7FB77914}" type="sibTrans" cxnId="{C7A4C911-7041-4ABA-9438-ABDC7AA92679}">
      <dgm:prSet/>
      <dgm:spPr/>
      <dgm:t>
        <a:bodyPr/>
        <a:lstStyle/>
        <a:p>
          <a:endParaRPr lang="uk-UA"/>
        </a:p>
      </dgm:t>
    </dgm:pt>
    <dgm:pt modelId="{9451A4E5-2772-4250-8053-8D66847CA7A1}">
      <dgm:prSet phldrT="[Текст]"/>
      <dgm:spPr>
        <a:solidFill>
          <a:srgbClr val="71FFFC"/>
        </a:solidFill>
        <a:ln w="44450">
          <a:solidFill>
            <a:srgbClr val="003B3A"/>
          </a:solidFill>
        </a:ln>
      </dgm:spPr>
      <dgm:t>
        <a:bodyPr/>
        <a:lstStyle/>
        <a:p>
          <a:r>
            <a:rPr lang="uk-UA" b="1" dirty="0" smtClean="0">
              <a:solidFill>
                <a:srgbClr val="003B3A"/>
              </a:solidFill>
              <a:latin typeface="Arial" pitchFamily="34" charset="0"/>
              <a:cs typeface="Arial" pitchFamily="34" charset="0"/>
            </a:rPr>
            <a:t>Процес дослідження</a:t>
          </a:r>
          <a:endParaRPr lang="uk-UA" b="1" dirty="0">
            <a:solidFill>
              <a:srgbClr val="003B3A"/>
            </a:solidFill>
            <a:latin typeface="Arial" pitchFamily="34" charset="0"/>
            <a:cs typeface="Arial" pitchFamily="34" charset="0"/>
          </a:endParaRPr>
        </a:p>
      </dgm:t>
    </dgm:pt>
    <dgm:pt modelId="{5C6BA5FC-EF87-48D0-802F-DC232D1F98DE}" type="parTrans" cxnId="{E435100D-E245-4243-8B5E-8448BE5F4803}">
      <dgm:prSet/>
      <dgm:spPr/>
      <dgm:t>
        <a:bodyPr/>
        <a:lstStyle/>
        <a:p>
          <a:endParaRPr lang="uk-UA"/>
        </a:p>
      </dgm:t>
    </dgm:pt>
    <dgm:pt modelId="{D8C04C15-51BC-43AD-9369-09CBAFCFB618}" type="sibTrans" cxnId="{E435100D-E245-4243-8B5E-8448BE5F4803}">
      <dgm:prSet/>
      <dgm:spPr/>
      <dgm:t>
        <a:bodyPr/>
        <a:lstStyle/>
        <a:p>
          <a:endParaRPr lang="uk-UA"/>
        </a:p>
      </dgm:t>
    </dgm:pt>
    <dgm:pt modelId="{EB357093-5316-44E8-AC39-24382CAFAA53}" type="pres">
      <dgm:prSet presAssocID="{385A1559-FCD6-4499-8196-6C361CA1EC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EF9C476-EE22-480E-894D-8FC7F61B5791}" type="pres">
      <dgm:prSet presAssocID="{0055C722-277E-4B0D-AC5C-AFFDEAB440E7}" presName="compNode" presStyleCnt="0"/>
      <dgm:spPr/>
    </dgm:pt>
    <dgm:pt modelId="{53B8FB1C-A155-4006-B99E-4047AFDD9119}" type="pres">
      <dgm:prSet presAssocID="{0055C722-277E-4B0D-AC5C-AFFDEAB440E7}" presName="noGeometry" presStyleCnt="0"/>
      <dgm:spPr/>
    </dgm:pt>
    <dgm:pt modelId="{8AA0004D-BC7D-49C4-AD3E-41D65831ECA8}" type="pres">
      <dgm:prSet presAssocID="{0055C722-277E-4B0D-AC5C-AFFDEAB440E7}" presName="childTextVisible" presStyleLbl="bgAccFollowNode1" presStyleIdx="0" presStyleCnt="2" custScaleX="177665">
        <dgm:presLayoutVars>
          <dgm:bulletEnabled val="1"/>
        </dgm:presLayoutVars>
      </dgm:prSet>
      <dgm:spPr>
        <a:solidFill>
          <a:srgbClr val="0000FF">
            <a:alpha val="90000"/>
          </a:srgbClr>
        </a:solidFill>
        <a:ln w="44450">
          <a:solidFill>
            <a:srgbClr val="003B3A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91D47697-3139-4864-9C5E-898992B8DB42}" type="pres">
      <dgm:prSet presAssocID="{0055C722-277E-4B0D-AC5C-AFFDEAB440E7}" presName="childTextHidden" presStyleLbl="bgAccFollowNode1" presStyleIdx="0" presStyleCnt="2"/>
      <dgm:spPr/>
      <dgm:t>
        <a:bodyPr/>
        <a:lstStyle/>
        <a:p>
          <a:endParaRPr lang="uk-UA"/>
        </a:p>
      </dgm:t>
    </dgm:pt>
    <dgm:pt modelId="{0818A0A9-C645-4C78-8231-968A17D78679}" type="pres">
      <dgm:prSet presAssocID="{0055C722-277E-4B0D-AC5C-AFFDEAB440E7}" presName="parentText" presStyleLbl="node1" presStyleIdx="0" presStyleCnt="2" custScaleX="455336" custLinFactNeighborX="-175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7D5D0B-637B-4BD0-BB7F-EA0EC6ACB92E}" type="pres">
      <dgm:prSet presAssocID="{0055C722-277E-4B0D-AC5C-AFFDEAB440E7}" presName="aSpace" presStyleCnt="0"/>
      <dgm:spPr/>
    </dgm:pt>
    <dgm:pt modelId="{9E92B656-F926-4192-9373-D3F0A2E41DB4}" type="pres">
      <dgm:prSet presAssocID="{9451A4E5-2772-4250-8053-8D66847CA7A1}" presName="compNode" presStyleCnt="0"/>
      <dgm:spPr/>
    </dgm:pt>
    <dgm:pt modelId="{6AD5DF22-5633-40FA-8F96-068D75B2B1C7}" type="pres">
      <dgm:prSet presAssocID="{9451A4E5-2772-4250-8053-8D66847CA7A1}" presName="noGeometry" presStyleCnt="0"/>
      <dgm:spPr/>
    </dgm:pt>
    <dgm:pt modelId="{34451B22-C31D-4B8B-ABAE-E75279EFEC52}" type="pres">
      <dgm:prSet presAssocID="{9451A4E5-2772-4250-8053-8D66847CA7A1}" presName="childTextVisible" presStyleLbl="bgAccFollowNode1" presStyleIdx="1" presStyleCnt="2" custScaleX="194607">
        <dgm:presLayoutVars>
          <dgm:bulletEnabled val="1"/>
        </dgm:presLayoutVars>
      </dgm:prSet>
      <dgm:spPr>
        <a:solidFill>
          <a:srgbClr val="0000FF">
            <a:alpha val="90000"/>
          </a:srgbClr>
        </a:solidFill>
        <a:ln w="44450">
          <a:solidFill>
            <a:srgbClr val="003B3A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C0C8420F-0C5C-4186-A732-F572993E59A7}" type="pres">
      <dgm:prSet presAssocID="{9451A4E5-2772-4250-8053-8D66847CA7A1}" presName="childTextHidden" presStyleLbl="bgAccFollowNode1" presStyleIdx="1" presStyleCnt="2"/>
      <dgm:spPr/>
      <dgm:t>
        <a:bodyPr/>
        <a:lstStyle/>
        <a:p>
          <a:endParaRPr lang="uk-UA"/>
        </a:p>
      </dgm:t>
    </dgm:pt>
    <dgm:pt modelId="{B313579B-566C-427B-80B5-E7DFAFC0EE14}" type="pres">
      <dgm:prSet presAssocID="{9451A4E5-2772-4250-8053-8D66847CA7A1}" presName="parentText" presStyleLbl="node1" presStyleIdx="1" presStyleCnt="2" custScaleX="407240" custScaleY="112168" custLinFactNeighborX="-525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5A4153-6DA2-45CE-B8E8-831D9D7E602E}" type="presOf" srcId="{9451A4E5-2772-4250-8053-8D66847CA7A1}" destId="{B313579B-566C-427B-80B5-E7DFAFC0EE14}" srcOrd="0" destOrd="0" presId="urn:microsoft.com/office/officeart/2005/8/layout/hProcess6"/>
    <dgm:cxn modelId="{E435100D-E245-4243-8B5E-8448BE5F4803}" srcId="{385A1559-FCD6-4499-8196-6C361CA1EC84}" destId="{9451A4E5-2772-4250-8053-8D66847CA7A1}" srcOrd="1" destOrd="0" parTransId="{5C6BA5FC-EF87-48D0-802F-DC232D1F98DE}" sibTransId="{D8C04C15-51BC-43AD-9369-09CBAFCFB618}"/>
    <dgm:cxn modelId="{E6A171C3-31E6-419A-83CF-02D8814F4B5D}" type="presOf" srcId="{385A1559-FCD6-4499-8196-6C361CA1EC84}" destId="{EB357093-5316-44E8-AC39-24382CAFAA53}" srcOrd="0" destOrd="0" presId="urn:microsoft.com/office/officeart/2005/8/layout/hProcess6"/>
    <dgm:cxn modelId="{5E956272-2A16-4A63-AB28-491B0EDFA7D7}" type="presOf" srcId="{0055C722-277E-4B0D-AC5C-AFFDEAB440E7}" destId="{0818A0A9-C645-4C78-8231-968A17D78679}" srcOrd="0" destOrd="0" presId="urn:microsoft.com/office/officeart/2005/8/layout/hProcess6"/>
    <dgm:cxn modelId="{C7A4C911-7041-4ABA-9438-ABDC7AA92679}" srcId="{385A1559-FCD6-4499-8196-6C361CA1EC84}" destId="{0055C722-277E-4B0D-AC5C-AFFDEAB440E7}" srcOrd="0" destOrd="0" parTransId="{9D0F6186-1D1D-4923-BF1E-07846FEC843B}" sibTransId="{EF2B740B-E225-4DDA-82EE-97FC7FB77914}"/>
    <dgm:cxn modelId="{2038A4F4-AAE8-4250-BE71-85F74F061F04}" type="presParOf" srcId="{EB357093-5316-44E8-AC39-24382CAFAA53}" destId="{BEF9C476-EE22-480E-894D-8FC7F61B5791}" srcOrd="0" destOrd="0" presId="urn:microsoft.com/office/officeart/2005/8/layout/hProcess6"/>
    <dgm:cxn modelId="{BA1EB6A6-FFAD-44B5-933E-B05DC1CE9E1E}" type="presParOf" srcId="{BEF9C476-EE22-480E-894D-8FC7F61B5791}" destId="{53B8FB1C-A155-4006-B99E-4047AFDD9119}" srcOrd="0" destOrd="0" presId="urn:microsoft.com/office/officeart/2005/8/layout/hProcess6"/>
    <dgm:cxn modelId="{07C3B7FF-051E-41F1-8146-3A09DF21386E}" type="presParOf" srcId="{BEF9C476-EE22-480E-894D-8FC7F61B5791}" destId="{8AA0004D-BC7D-49C4-AD3E-41D65831ECA8}" srcOrd="1" destOrd="0" presId="urn:microsoft.com/office/officeart/2005/8/layout/hProcess6"/>
    <dgm:cxn modelId="{9CDF9298-9414-4788-B935-94F07C70B59D}" type="presParOf" srcId="{BEF9C476-EE22-480E-894D-8FC7F61B5791}" destId="{91D47697-3139-4864-9C5E-898992B8DB42}" srcOrd="2" destOrd="0" presId="urn:microsoft.com/office/officeart/2005/8/layout/hProcess6"/>
    <dgm:cxn modelId="{E2DA784B-6601-4C60-AC9C-722FA16F026B}" type="presParOf" srcId="{BEF9C476-EE22-480E-894D-8FC7F61B5791}" destId="{0818A0A9-C645-4C78-8231-968A17D78679}" srcOrd="3" destOrd="0" presId="urn:microsoft.com/office/officeart/2005/8/layout/hProcess6"/>
    <dgm:cxn modelId="{66582B4B-9C89-400D-828F-13B58B8154FF}" type="presParOf" srcId="{EB357093-5316-44E8-AC39-24382CAFAA53}" destId="{817D5D0B-637B-4BD0-BB7F-EA0EC6ACB92E}" srcOrd="1" destOrd="0" presId="urn:microsoft.com/office/officeart/2005/8/layout/hProcess6"/>
    <dgm:cxn modelId="{CB077EF4-ACC9-4BAD-B55C-6F5DD3AB0AD1}" type="presParOf" srcId="{EB357093-5316-44E8-AC39-24382CAFAA53}" destId="{9E92B656-F926-4192-9373-D3F0A2E41DB4}" srcOrd="2" destOrd="0" presId="urn:microsoft.com/office/officeart/2005/8/layout/hProcess6"/>
    <dgm:cxn modelId="{03D046B0-A042-423E-AEEF-14726FFE3516}" type="presParOf" srcId="{9E92B656-F926-4192-9373-D3F0A2E41DB4}" destId="{6AD5DF22-5633-40FA-8F96-068D75B2B1C7}" srcOrd="0" destOrd="0" presId="urn:microsoft.com/office/officeart/2005/8/layout/hProcess6"/>
    <dgm:cxn modelId="{B4BC8354-6639-40E1-9BD3-F5C924AABC1C}" type="presParOf" srcId="{9E92B656-F926-4192-9373-D3F0A2E41DB4}" destId="{34451B22-C31D-4B8B-ABAE-E75279EFEC52}" srcOrd="1" destOrd="0" presId="urn:microsoft.com/office/officeart/2005/8/layout/hProcess6"/>
    <dgm:cxn modelId="{48AD6ED8-0C7B-489E-90A1-70517F28DAD1}" type="presParOf" srcId="{9E92B656-F926-4192-9373-D3F0A2E41DB4}" destId="{C0C8420F-0C5C-4186-A732-F572993E59A7}" srcOrd="2" destOrd="0" presId="urn:microsoft.com/office/officeart/2005/8/layout/hProcess6"/>
    <dgm:cxn modelId="{886A9AD9-A989-4D80-8345-9C8032F93E88}" type="presParOf" srcId="{9E92B656-F926-4192-9373-D3F0A2E41DB4}" destId="{B313579B-566C-427B-80B5-E7DFAFC0EE14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9A3C1-472C-488A-A87A-07E33D42CCB1}" type="doc">
      <dgm:prSet loTypeId="urn:microsoft.com/office/officeart/2005/8/layout/chevron2" loCatId="list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24BA1F0-B74D-42A2-B8F8-62F1ADC560BB}">
      <dgm:prSet phldrT="[Текст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200" dirty="0" smtClean="0">
              <a:latin typeface="Arial Black" pitchFamily="34" charset="0"/>
            </a:rPr>
            <a:t>1</a:t>
          </a:r>
          <a:endParaRPr lang="ru-RU" sz="3200" dirty="0">
            <a:latin typeface="Arial Black" pitchFamily="34" charset="0"/>
          </a:endParaRPr>
        </a:p>
      </dgm:t>
    </dgm:pt>
    <dgm:pt modelId="{254289E9-BBF6-444B-9C9E-1D55BCDD6E3A}" type="parTrans" cxnId="{225DDCCA-649D-4657-8375-37CDEA76C326}">
      <dgm:prSet/>
      <dgm:spPr/>
      <dgm:t>
        <a:bodyPr/>
        <a:lstStyle/>
        <a:p>
          <a:endParaRPr lang="ru-RU"/>
        </a:p>
      </dgm:t>
    </dgm:pt>
    <dgm:pt modelId="{CBD8A4FA-F69A-4165-B834-126A7AC52961}" type="sibTrans" cxnId="{225DDCCA-649D-4657-8375-37CDEA76C326}">
      <dgm:prSet/>
      <dgm:spPr/>
      <dgm:t>
        <a:bodyPr/>
        <a:lstStyle/>
        <a:p>
          <a:endParaRPr lang="ru-RU"/>
        </a:p>
      </dgm:t>
    </dgm:pt>
    <dgm:pt modelId="{6E247C80-1179-460C-863E-67485AF152F8}">
      <dgm:prSet phldrT="[Текст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latin typeface="Arial Black" pitchFamily="34" charset="0"/>
            </a:rPr>
            <a:t>3</a:t>
          </a:r>
          <a:endParaRPr lang="ru-RU" sz="2800" dirty="0">
            <a:latin typeface="Arial Black" pitchFamily="34" charset="0"/>
          </a:endParaRPr>
        </a:p>
      </dgm:t>
    </dgm:pt>
    <dgm:pt modelId="{8ECE7A9D-AC9D-4DD0-950F-03B3FE6FD8D0}" type="parTrans" cxnId="{B8D9ED3D-5A19-48CF-A5AB-A0A771790617}">
      <dgm:prSet/>
      <dgm:spPr/>
      <dgm:t>
        <a:bodyPr/>
        <a:lstStyle/>
        <a:p>
          <a:endParaRPr lang="ru-RU"/>
        </a:p>
      </dgm:t>
    </dgm:pt>
    <dgm:pt modelId="{E96D41BC-E78B-4B1E-8FF4-697732019BBF}" type="sibTrans" cxnId="{B8D9ED3D-5A19-48CF-A5AB-A0A771790617}">
      <dgm:prSet/>
      <dgm:spPr/>
      <dgm:t>
        <a:bodyPr/>
        <a:lstStyle/>
        <a:p>
          <a:endParaRPr lang="ru-RU"/>
        </a:p>
      </dgm:t>
    </dgm:pt>
    <dgm:pt modelId="{7AC05096-3610-4D21-B4E3-05F9721D876D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3200" dirty="0" smtClean="0">
              <a:latin typeface="Arial Black" pitchFamily="34" charset="0"/>
            </a:rPr>
            <a:t>визначає дидактичні цілі високого пізнавального рівня </a:t>
          </a:r>
          <a:endParaRPr lang="ru-RU" sz="3200" b="1" dirty="0">
            <a:solidFill>
              <a:srgbClr val="002060"/>
            </a:solidFill>
            <a:latin typeface="Arial Black" pitchFamily="34" charset="0"/>
            <a:cs typeface="Arial" pitchFamily="34" charset="0"/>
          </a:endParaRPr>
        </a:p>
      </dgm:t>
    </dgm:pt>
    <dgm:pt modelId="{DE758006-07B7-4912-9BF5-4D606701FAE6}" type="parTrans" cxnId="{B9FACAC9-510D-4B6D-8712-18FE09DEF840}">
      <dgm:prSet/>
      <dgm:spPr/>
      <dgm:t>
        <a:bodyPr/>
        <a:lstStyle/>
        <a:p>
          <a:endParaRPr lang="ru-RU"/>
        </a:p>
      </dgm:t>
    </dgm:pt>
    <dgm:pt modelId="{0509C58B-670B-42D8-8574-2B817E0703D4}" type="sibTrans" cxnId="{B9FACAC9-510D-4B6D-8712-18FE09DEF840}">
      <dgm:prSet/>
      <dgm:spPr/>
      <dgm:t>
        <a:bodyPr/>
        <a:lstStyle/>
        <a:p>
          <a:endParaRPr lang="ru-RU"/>
        </a:p>
      </dgm:t>
    </dgm:pt>
    <dgm:pt modelId="{3939C2FC-C1B4-411E-8F50-6A99F24624C8}">
      <dgm:prSet phldrT="[Текст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latin typeface="Arial Black" pitchFamily="34" charset="0"/>
            </a:rPr>
            <a:t>4</a:t>
          </a:r>
          <a:endParaRPr lang="ru-RU" sz="2800" dirty="0">
            <a:latin typeface="Arial Black" pitchFamily="34" charset="0"/>
          </a:endParaRPr>
        </a:p>
      </dgm:t>
    </dgm:pt>
    <dgm:pt modelId="{F9E607B7-6745-46DC-841A-F452B13080DB}" type="parTrans" cxnId="{8C9AC54B-5599-47B3-BAB6-64C1BAD227B5}">
      <dgm:prSet/>
      <dgm:spPr/>
      <dgm:t>
        <a:bodyPr/>
        <a:lstStyle/>
        <a:p>
          <a:endParaRPr lang="ru-RU"/>
        </a:p>
      </dgm:t>
    </dgm:pt>
    <dgm:pt modelId="{92AB3A16-7B2E-43B1-8D70-7FABF0932DDD}" type="sibTrans" cxnId="{8C9AC54B-5599-47B3-BAB6-64C1BAD227B5}">
      <dgm:prSet/>
      <dgm:spPr/>
      <dgm:t>
        <a:bodyPr/>
        <a:lstStyle/>
        <a:p>
          <a:endParaRPr lang="ru-RU"/>
        </a:p>
      </dgm:t>
    </dgm:pt>
    <dgm:pt modelId="{FE06A485-1ACF-494F-B7A8-6A9A09A71AB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3200" dirty="0" smtClean="0">
              <a:latin typeface="Arial Black" pitchFamily="34" charset="0"/>
            </a:rPr>
            <a:t>змінює свою професійну позицію на </a:t>
          </a:r>
          <a:r>
            <a:rPr lang="uk-UA" sz="3200" dirty="0" err="1" smtClean="0">
              <a:latin typeface="Arial Black" pitchFamily="34" charset="0"/>
            </a:rPr>
            <a:t>тьюторську</a:t>
          </a:r>
          <a:r>
            <a:rPr lang="uk-UA" sz="3200" dirty="0" smtClean="0">
              <a:latin typeface="Arial Black" pitchFamily="34" charset="0"/>
            </a:rPr>
            <a:t>,  консультативну, партнерську</a:t>
          </a:r>
          <a:endParaRPr lang="ru-RU" sz="3200" b="1" dirty="0">
            <a:solidFill>
              <a:srgbClr val="008000"/>
            </a:solidFill>
            <a:latin typeface="Arial Black" pitchFamily="34" charset="0"/>
            <a:cs typeface="Arial" pitchFamily="34" charset="0"/>
          </a:endParaRPr>
        </a:p>
      </dgm:t>
    </dgm:pt>
    <dgm:pt modelId="{E7EC47BE-0C3D-4AD3-AB37-BA75E06204FD}" type="parTrans" cxnId="{8D46443F-2C22-469C-AD85-CA68DFE2BB60}">
      <dgm:prSet/>
      <dgm:spPr/>
      <dgm:t>
        <a:bodyPr/>
        <a:lstStyle/>
        <a:p>
          <a:endParaRPr lang="ru-RU"/>
        </a:p>
      </dgm:t>
    </dgm:pt>
    <dgm:pt modelId="{22C3F102-042D-4F07-9C14-30DA09952981}" type="sibTrans" cxnId="{8D46443F-2C22-469C-AD85-CA68DFE2BB60}">
      <dgm:prSet/>
      <dgm:spPr/>
      <dgm:t>
        <a:bodyPr/>
        <a:lstStyle/>
        <a:p>
          <a:endParaRPr lang="ru-RU"/>
        </a:p>
      </dgm:t>
    </dgm:pt>
    <dgm:pt modelId="{E659812B-F749-40AC-841A-F7FC86EA9352}">
      <dgm:prSet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 smtClean="0">
              <a:latin typeface="Arial Black" pitchFamily="34" charset="0"/>
            </a:rPr>
            <a:t>5</a:t>
          </a:r>
          <a:endParaRPr lang="ru-RU" sz="2800" dirty="0">
            <a:latin typeface="Arial Black" pitchFamily="34" charset="0"/>
          </a:endParaRPr>
        </a:p>
      </dgm:t>
    </dgm:pt>
    <dgm:pt modelId="{20BBDFFF-7E6F-4CA4-BB40-FA523B9452ED}" type="parTrans" cxnId="{583BC3D0-B9EC-4BFC-81BB-46E40DD1ED06}">
      <dgm:prSet/>
      <dgm:spPr/>
      <dgm:t>
        <a:bodyPr/>
        <a:lstStyle/>
        <a:p>
          <a:endParaRPr lang="ru-RU"/>
        </a:p>
      </dgm:t>
    </dgm:pt>
    <dgm:pt modelId="{ED1629C0-DAC3-443C-B3C6-541D19C57913}" type="sibTrans" cxnId="{583BC3D0-B9EC-4BFC-81BB-46E40DD1ED06}">
      <dgm:prSet/>
      <dgm:spPr/>
      <dgm:t>
        <a:bodyPr/>
        <a:lstStyle/>
        <a:p>
          <a:endParaRPr lang="ru-RU"/>
        </a:p>
      </dgm:t>
    </dgm:pt>
    <dgm:pt modelId="{85E5DA74-40EF-4FE3-B812-C3BF05FF6DED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розуміє пізнавальну  цінність пошукової діяльності</a:t>
          </a:r>
          <a:endParaRPr lang="ru-RU" sz="2800" b="1" dirty="0">
            <a:solidFill>
              <a:srgbClr val="FF0000"/>
            </a:solidFill>
            <a:latin typeface="Arial Black" pitchFamily="34" charset="0"/>
            <a:cs typeface="Arial" pitchFamily="34" charset="0"/>
          </a:endParaRPr>
        </a:p>
      </dgm:t>
    </dgm:pt>
    <dgm:pt modelId="{83B77F42-1B24-4758-9AC9-B68CCFD1BF5C}" type="sibTrans" cxnId="{8B5EDAE7-CD16-47D0-A783-3C5919C72E5B}">
      <dgm:prSet/>
      <dgm:spPr/>
      <dgm:t>
        <a:bodyPr/>
        <a:lstStyle/>
        <a:p>
          <a:endParaRPr lang="ru-RU"/>
        </a:p>
      </dgm:t>
    </dgm:pt>
    <dgm:pt modelId="{9EBF4187-C9DC-47FC-AA9F-B1E84D2D40CE}" type="parTrans" cxnId="{8B5EDAE7-CD16-47D0-A783-3C5919C72E5B}">
      <dgm:prSet/>
      <dgm:spPr/>
      <dgm:t>
        <a:bodyPr/>
        <a:lstStyle/>
        <a:p>
          <a:endParaRPr lang="ru-RU"/>
        </a:p>
      </dgm:t>
    </dgm:pt>
    <dgm:pt modelId="{B5EED14F-458C-4EBF-B6CB-0D168EEF3DCD}">
      <dgm:prSet phldrT="[Текст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1" dirty="0" smtClean="0">
              <a:latin typeface="Arial Black" pitchFamily="34" charset="0"/>
            </a:rPr>
            <a:t>2</a:t>
          </a:r>
          <a:endParaRPr lang="ru-RU" sz="2800" b="1" dirty="0">
            <a:latin typeface="Arial Black" pitchFamily="34" charset="0"/>
          </a:endParaRPr>
        </a:p>
      </dgm:t>
    </dgm:pt>
    <dgm:pt modelId="{3B919539-2887-4AAE-97B2-2AA1A04A83F9}" type="sibTrans" cxnId="{E61F627C-2EB0-4B60-BA89-C3874E60DC54}">
      <dgm:prSet/>
      <dgm:spPr/>
      <dgm:t>
        <a:bodyPr/>
        <a:lstStyle/>
        <a:p>
          <a:endParaRPr lang="ru-RU"/>
        </a:p>
      </dgm:t>
    </dgm:pt>
    <dgm:pt modelId="{B5DF01FF-C87C-4F98-B819-07DD811FC556}" type="parTrans" cxnId="{E61F627C-2EB0-4B60-BA89-C3874E60DC54}">
      <dgm:prSet/>
      <dgm:spPr/>
      <dgm:t>
        <a:bodyPr/>
        <a:lstStyle/>
        <a:p>
          <a:endParaRPr lang="ru-RU"/>
        </a:p>
      </dgm:t>
    </dgm:pt>
    <dgm:pt modelId="{4D43144B-1F6A-4449-AFC5-4C6D6D40E48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3200" dirty="0" smtClean="0">
              <a:latin typeface="Arial Black" pitchFamily="34" charset="0"/>
            </a:rPr>
            <a:t>активізує розвивальний потенціал навчання</a:t>
          </a:r>
          <a:endParaRPr lang="ru-RU" sz="3200" b="1" dirty="0">
            <a:solidFill>
              <a:srgbClr val="660066"/>
            </a:solidFill>
            <a:latin typeface="Arial Black" pitchFamily="34" charset="0"/>
            <a:cs typeface="Arial" pitchFamily="34" charset="0"/>
          </a:endParaRPr>
        </a:p>
      </dgm:t>
    </dgm:pt>
    <dgm:pt modelId="{9AED04B5-2D25-48AA-8A47-0A923EF3B638}" type="parTrans" cxnId="{10C4E2C7-8A3B-48EA-8700-84AB42E68D8A}">
      <dgm:prSet/>
      <dgm:spPr/>
      <dgm:t>
        <a:bodyPr/>
        <a:lstStyle/>
        <a:p>
          <a:endParaRPr lang="ru-RU"/>
        </a:p>
      </dgm:t>
    </dgm:pt>
    <dgm:pt modelId="{C54C878A-6A04-41E2-97B0-149ECE4679D9}" type="sibTrans" cxnId="{10C4E2C7-8A3B-48EA-8700-84AB42E68D8A}">
      <dgm:prSet/>
      <dgm:spPr/>
      <dgm:t>
        <a:bodyPr/>
        <a:lstStyle/>
        <a:p>
          <a:endParaRPr lang="ru-RU"/>
        </a:p>
      </dgm:t>
    </dgm:pt>
    <dgm:pt modelId="{E1CCFB55-560E-4ED5-A0D9-BB570472EB3B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2800" dirty="0" smtClean="0">
              <a:latin typeface="Arial Black" pitchFamily="34" charset="0"/>
            </a:rPr>
            <a:t>домінує діалогічне спілкування зі студентами </a:t>
          </a:r>
          <a:endParaRPr lang="ru-RU" sz="2800" b="1" dirty="0" smtClean="0">
            <a:solidFill>
              <a:srgbClr val="CC3300"/>
            </a:solidFill>
            <a:latin typeface="Arial Black" pitchFamily="34" charset="0"/>
            <a:cs typeface="Arial" pitchFamily="34" charset="0"/>
          </a:endParaRPr>
        </a:p>
      </dgm:t>
    </dgm:pt>
    <dgm:pt modelId="{B5F254E4-4104-4061-BDB4-079A13C844E9}" type="parTrans" cxnId="{42CC09A5-DF1E-41E5-A005-0482C4FC9B31}">
      <dgm:prSet/>
      <dgm:spPr/>
      <dgm:t>
        <a:bodyPr/>
        <a:lstStyle/>
        <a:p>
          <a:endParaRPr lang="ru-RU"/>
        </a:p>
      </dgm:t>
    </dgm:pt>
    <dgm:pt modelId="{129ED425-828E-47E2-8C68-AC97AC02C6E6}" type="sibTrans" cxnId="{42CC09A5-DF1E-41E5-A005-0482C4FC9B31}">
      <dgm:prSet/>
      <dgm:spPr/>
      <dgm:t>
        <a:bodyPr/>
        <a:lstStyle/>
        <a:p>
          <a:endParaRPr lang="ru-RU"/>
        </a:p>
      </dgm:t>
    </dgm:pt>
    <dgm:pt modelId="{FDFDB076-86DC-4EC7-98CE-B23D3E7EDEE4}" type="pres">
      <dgm:prSet presAssocID="{D169A3C1-472C-488A-A87A-07E33D42CC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CA6FE-5432-48B1-AC5E-601B96214E8F}" type="pres">
      <dgm:prSet presAssocID="{924BA1F0-B74D-42A2-B8F8-62F1ADC560BB}" presName="composite" presStyleCnt="0"/>
      <dgm:spPr/>
    </dgm:pt>
    <dgm:pt modelId="{02B83056-84BA-4524-9E8E-991F0D0C8E3C}" type="pres">
      <dgm:prSet presAssocID="{924BA1F0-B74D-42A2-B8F8-62F1ADC560B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BF0CB-E90E-46E0-A5FC-3BB761FE4DB5}" type="pres">
      <dgm:prSet presAssocID="{924BA1F0-B74D-42A2-B8F8-62F1ADC560B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29F02-1A3E-4B13-8362-A3B5A8A0BF0A}" type="pres">
      <dgm:prSet presAssocID="{CBD8A4FA-F69A-4165-B834-126A7AC52961}" presName="sp" presStyleCnt="0"/>
      <dgm:spPr/>
    </dgm:pt>
    <dgm:pt modelId="{B363500D-35CD-42A2-A05F-E9AE944F0D3F}" type="pres">
      <dgm:prSet presAssocID="{B5EED14F-458C-4EBF-B6CB-0D168EEF3DCD}" presName="composite" presStyleCnt="0"/>
      <dgm:spPr/>
    </dgm:pt>
    <dgm:pt modelId="{E13D9600-D880-452C-BC25-024C370461A8}" type="pres">
      <dgm:prSet presAssocID="{B5EED14F-458C-4EBF-B6CB-0D168EEF3DC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0F651-8534-48D6-9EDF-68F973CE0CD4}" type="pres">
      <dgm:prSet presAssocID="{B5EED14F-458C-4EBF-B6CB-0D168EEF3DCD}" presName="descendantText" presStyleLbl="alignAcc1" presStyleIdx="1" presStyleCnt="5" custLinFactNeighborX="0" custLinFactNeighborY="-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BB28B-F785-42A2-9498-9207D0030003}" type="pres">
      <dgm:prSet presAssocID="{3B919539-2887-4AAE-97B2-2AA1A04A83F9}" presName="sp" presStyleCnt="0"/>
      <dgm:spPr/>
    </dgm:pt>
    <dgm:pt modelId="{91F94D2B-3089-4F72-8CA7-AE9F7AF3CF1D}" type="pres">
      <dgm:prSet presAssocID="{6E247C80-1179-460C-863E-67485AF152F8}" presName="composite" presStyleCnt="0"/>
      <dgm:spPr/>
    </dgm:pt>
    <dgm:pt modelId="{E92FCE55-51D3-4636-8B7E-612D5CEE170E}" type="pres">
      <dgm:prSet presAssocID="{6E247C80-1179-460C-863E-67485AF152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16D68-589F-4717-BA33-6824515FE8FA}" type="pres">
      <dgm:prSet presAssocID="{6E247C80-1179-460C-863E-67485AF152F8}" presName="descendantText" presStyleLbl="alignAcc1" presStyleIdx="2" presStyleCnt="5" custScaleY="141295" custLinFactNeighborX="0" custLinFactNeighborY="-2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093DE-421E-431C-9225-223DD569728C}" type="pres">
      <dgm:prSet presAssocID="{E96D41BC-E78B-4B1E-8FF4-697732019BBF}" presName="sp" presStyleCnt="0"/>
      <dgm:spPr/>
    </dgm:pt>
    <dgm:pt modelId="{7367AA8E-0548-41CE-94DB-6317A0AD907E}" type="pres">
      <dgm:prSet presAssocID="{3939C2FC-C1B4-411E-8F50-6A99F24624C8}" presName="composite" presStyleCnt="0"/>
      <dgm:spPr/>
    </dgm:pt>
    <dgm:pt modelId="{22C16C76-FBF0-49F7-83A0-5BA09613175D}" type="pres">
      <dgm:prSet presAssocID="{3939C2FC-C1B4-411E-8F50-6A99F24624C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8AE86-EE60-4573-B388-1C7CA2542D6C}" type="pres">
      <dgm:prSet presAssocID="{3939C2FC-C1B4-411E-8F50-6A99F24624C8}" presName="descendantText" presStyleLbl="alignAcc1" presStyleIdx="3" presStyleCnt="5" custScaleY="153267" custLinFactNeighborX="0" custLinFactNeighborY="-20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9CBCA-005F-44ED-AEF6-6ED5F993F3FD}" type="pres">
      <dgm:prSet presAssocID="{92AB3A16-7B2E-43B1-8D70-7FABF0932DDD}" presName="sp" presStyleCnt="0"/>
      <dgm:spPr/>
    </dgm:pt>
    <dgm:pt modelId="{B21DC82B-9AA1-4216-8434-2AD84CDC7B14}" type="pres">
      <dgm:prSet presAssocID="{E659812B-F749-40AC-841A-F7FC86EA9352}" presName="composite" presStyleCnt="0"/>
      <dgm:spPr/>
    </dgm:pt>
    <dgm:pt modelId="{1921CC7B-E2F0-42F0-B872-F366B6B84B43}" type="pres">
      <dgm:prSet presAssocID="{E659812B-F749-40AC-841A-F7FC86EA935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8A2AD-6BF3-419A-88BE-6D9A1F044124}" type="pres">
      <dgm:prSet presAssocID="{E659812B-F749-40AC-841A-F7FC86EA9352}" presName="descendantText" presStyleLbl="alignAcc1" presStyleIdx="4" presStyleCnt="5" custLinFactNeighborX="0" custLinFactNeighborY="-1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D0EF9-06C6-459D-A09A-0D0789E62A96}" type="presOf" srcId="{85E5DA74-40EF-4FE3-B812-C3BF05FF6DED}" destId="{FF90F651-8534-48D6-9EDF-68F973CE0CD4}" srcOrd="0" destOrd="0" presId="urn:microsoft.com/office/officeart/2005/8/layout/chevron2"/>
    <dgm:cxn modelId="{42CC09A5-DF1E-41E5-A005-0482C4FC9B31}" srcId="{E659812B-F749-40AC-841A-F7FC86EA9352}" destId="{E1CCFB55-560E-4ED5-A0D9-BB570472EB3B}" srcOrd="0" destOrd="0" parTransId="{B5F254E4-4104-4061-BDB4-079A13C844E9}" sibTransId="{129ED425-828E-47E2-8C68-AC97AC02C6E6}"/>
    <dgm:cxn modelId="{DF660820-DCEA-4D40-8831-5449DEFE2717}" type="presOf" srcId="{924BA1F0-B74D-42A2-B8F8-62F1ADC560BB}" destId="{02B83056-84BA-4524-9E8E-991F0D0C8E3C}" srcOrd="0" destOrd="0" presId="urn:microsoft.com/office/officeart/2005/8/layout/chevron2"/>
    <dgm:cxn modelId="{8C9AC54B-5599-47B3-BAB6-64C1BAD227B5}" srcId="{D169A3C1-472C-488A-A87A-07E33D42CCB1}" destId="{3939C2FC-C1B4-411E-8F50-6A99F24624C8}" srcOrd="3" destOrd="0" parTransId="{F9E607B7-6745-46DC-841A-F452B13080DB}" sibTransId="{92AB3A16-7B2E-43B1-8D70-7FABF0932DDD}"/>
    <dgm:cxn modelId="{EC2563A7-77EC-4A0F-81D9-51FAD98F8C80}" type="presOf" srcId="{B5EED14F-458C-4EBF-B6CB-0D168EEF3DCD}" destId="{E13D9600-D880-452C-BC25-024C370461A8}" srcOrd="0" destOrd="0" presId="urn:microsoft.com/office/officeart/2005/8/layout/chevron2"/>
    <dgm:cxn modelId="{10C4E2C7-8A3B-48EA-8700-84AB42E68D8A}" srcId="{924BA1F0-B74D-42A2-B8F8-62F1ADC560BB}" destId="{4D43144B-1F6A-4449-AFC5-4C6D6D40E483}" srcOrd="0" destOrd="0" parTransId="{9AED04B5-2D25-48AA-8A47-0A923EF3B638}" sibTransId="{C54C878A-6A04-41E2-97B0-149ECE4679D9}"/>
    <dgm:cxn modelId="{BD6D132C-8B57-44C8-B9D6-E3796E6BE5B4}" type="presOf" srcId="{6E247C80-1179-460C-863E-67485AF152F8}" destId="{E92FCE55-51D3-4636-8B7E-612D5CEE170E}" srcOrd="0" destOrd="0" presId="urn:microsoft.com/office/officeart/2005/8/layout/chevron2"/>
    <dgm:cxn modelId="{20B50CB9-C836-4ED9-9E56-E1EDE9DAFE5C}" type="presOf" srcId="{E1CCFB55-560E-4ED5-A0D9-BB570472EB3B}" destId="{9588A2AD-6BF3-419A-88BE-6D9A1F044124}" srcOrd="0" destOrd="0" presId="urn:microsoft.com/office/officeart/2005/8/layout/chevron2"/>
    <dgm:cxn modelId="{8D46443F-2C22-469C-AD85-CA68DFE2BB60}" srcId="{3939C2FC-C1B4-411E-8F50-6A99F24624C8}" destId="{FE06A485-1ACF-494F-B7A8-6A9A09A71AB8}" srcOrd="0" destOrd="0" parTransId="{E7EC47BE-0C3D-4AD3-AB37-BA75E06204FD}" sibTransId="{22C3F102-042D-4F07-9C14-30DA09952981}"/>
    <dgm:cxn modelId="{104AEA3B-2014-4FF6-8A47-DFB7A83B43F7}" type="presOf" srcId="{7AC05096-3610-4D21-B4E3-05F9721D876D}" destId="{93F16D68-589F-4717-BA33-6824515FE8FA}" srcOrd="0" destOrd="0" presId="urn:microsoft.com/office/officeart/2005/8/layout/chevron2"/>
    <dgm:cxn modelId="{B9FACAC9-510D-4B6D-8712-18FE09DEF840}" srcId="{6E247C80-1179-460C-863E-67485AF152F8}" destId="{7AC05096-3610-4D21-B4E3-05F9721D876D}" srcOrd="0" destOrd="0" parTransId="{DE758006-07B7-4912-9BF5-4D606701FAE6}" sibTransId="{0509C58B-670B-42D8-8574-2B817E0703D4}"/>
    <dgm:cxn modelId="{8B5EDAE7-CD16-47D0-A783-3C5919C72E5B}" srcId="{B5EED14F-458C-4EBF-B6CB-0D168EEF3DCD}" destId="{85E5DA74-40EF-4FE3-B812-C3BF05FF6DED}" srcOrd="0" destOrd="0" parTransId="{9EBF4187-C9DC-47FC-AA9F-B1E84D2D40CE}" sibTransId="{83B77F42-1B24-4758-9AC9-B68CCFD1BF5C}"/>
    <dgm:cxn modelId="{225DDCCA-649D-4657-8375-37CDEA76C326}" srcId="{D169A3C1-472C-488A-A87A-07E33D42CCB1}" destId="{924BA1F0-B74D-42A2-B8F8-62F1ADC560BB}" srcOrd="0" destOrd="0" parTransId="{254289E9-BBF6-444B-9C9E-1D55BCDD6E3A}" sibTransId="{CBD8A4FA-F69A-4165-B834-126A7AC52961}"/>
    <dgm:cxn modelId="{642E6D97-0B2B-4454-97A1-EF3FFB23402D}" type="presOf" srcId="{3939C2FC-C1B4-411E-8F50-6A99F24624C8}" destId="{22C16C76-FBF0-49F7-83A0-5BA09613175D}" srcOrd="0" destOrd="0" presId="urn:microsoft.com/office/officeart/2005/8/layout/chevron2"/>
    <dgm:cxn modelId="{B8D9ED3D-5A19-48CF-A5AB-A0A771790617}" srcId="{D169A3C1-472C-488A-A87A-07E33D42CCB1}" destId="{6E247C80-1179-460C-863E-67485AF152F8}" srcOrd="2" destOrd="0" parTransId="{8ECE7A9D-AC9D-4DD0-950F-03B3FE6FD8D0}" sibTransId="{E96D41BC-E78B-4B1E-8FF4-697732019BBF}"/>
    <dgm:cxn modelId="{032F1033-869F-4CEA-BDF1-A1E6B58F5034}" type="presOf" srcId="{4D43144B-1F6A-4449-AFC5-4C6D6D40E483}" destId="{6EFBF0CB-E90E-46E0-A5FC-3BB761FE4DB5}" srcOrd="0" destOrd="0" presId="urn:microsoft.com/office/officeart/2005/8/layout/chevron2"/>
    <dgm:cxn modelId="{20A82B80-5E11-437B-90DB-AEF8344AEEE4}" type="presOf" srcId="{FE06A485-1ACF-494F-B7A8-6A9A09A71AB8}" destId="{45F8AE86-EE60-4573-B388-1C7CA2542D6C}" srcOrd="0" destOrd="0" presId="urn:microsoft.com/office/officeart/2005/8/layout/chevron2"/>
    <dgm:cxn modelId="{583BC3D0-B9EC-4BFC-81BB-46E40DD1ED06}" srcId="{D169A3C1-472C-488A-A87A-07E33D42CCB1}" destId="{E659812B-F749-40AC-841A-F7FC86EA9352}" srcOrd="4" destOrd="0" parTransId="{20BBDFFF-7E6F-4CA4-BB40-FA523B9452ED}" sibTransId="{ED1629C0-DAC3-443C-B3C6-541D19C57913}"/>
    <dgm:cxn modelId="{B3A52893-31F7-4EF9-A7D2-579551319CE3}" type="presOf" srcId="{D169A3C1-472C-488A-A87A-07E33D42CCB1}" destId="{FDFDB076-86DC-4EC7-98CE-B23D3E7EDEE4}" srcOrd="0" destOrd="0" presId="urn:microsoft.com/office/officeart/2005/8/layout/chevron2"/>
    <dgm:cxn modelId="{E61F627C-2EB0-4B60-BA89-C3874E60DC54}" srcId="{D169A3C1-472C-488A-A87A-07E33D42CCB1}" destId="{B5EED14F-458C-4EBF-B6CB-0D168EEF3DCD}" srcOrd="1" destOrd="0" parTransId="{B5DF01FF-C87C-4F98-B819-07DD811FC556}" sibTransId="{3B919539-2887-4AAE-97B2-2AA1A04A83F9}"/>
    <dgm:cxn modelId="{0AAD32F7-3702-494F-B522-67DA8D52B571}" type="presOf" srcId="{E659812B-F749-40AC-841A-F7FC86EA9352}" destId="{1921CC7B-E2F0-42F0-B872-F366B6B84B43}" srcOrd="0" destOrd="0" presId="urn:microsoft.com/office/officeart/2005/8/layout/chevron2"/>
    <dgm:cxn modelId="{BAE4220D-19A6-4808-A181-E75F4C3F8663}" type="presParOf" srcId="{FDFDB076-86DC-4EC7-98CE-B23D3E7EDEE4}" destId="{D24CA6FE-5432-48B1-AC5E-601B96214E8F}" srcOrd="0" destOrd="0" presId="urn:microsoft.com/office/officeart/2005/8/layout/chevron2"/>
    <dgm:cxn modelId="{50972469-A838-4D22-B639-B347FF47ED70}" type="presParOf" srcId="{D24CA6FE-5432-48B1-AC5E-601B96214E8F}" destId="{02B83056-84BA-4524-9E8E-991F0D0C8E3C}" srcOrd="0" destOrd="0" presId="urn:microsoft.com/office/officeart/2005/8/layout/chevron2"/>
    <dgm:cxn modelId="{C2B748CC-92F5-4B81-90E2-F7F37E91A4C6}" type="presParOf" srcId="{D24CA6FE-5432-48B1-AC5E-601B96214E8F}" destId="{6EFBF0CB-E90E-46E0-A5FC-3BB761FE4DB5}" srcOrd="1" destOrd="0" presId="urn:microsoft.com/office/officeart/2005/8/layout/chevron2"/>
    <dgm:cxn modelId="{802CDB0B-9678-4710-BC70-94D4F1A3E0B6}" type="presParOf" srcId="{FDFDB076-86DC-4EC7-98CE-B23D3E7EDEE4}" destId="{6F829F02-1A3E-4B13-8362-A3B5A8A0BF0A}" srcOrd="1" destOrd="0" presId="urn:microsoft.com/office/officeart/2005/8/layout/chevron2"/>
    <dgm:cxn modelId="{FC4113D2-6BC8-46C9-954A-0A04129D7524}" type="presParOf" srcId="{FDFDB076-86DC-4EC7-98CE-B23D3E7EDEE4}" destId="{B363500D-35CD-42A2-A05F-E9AE944F0D3F}" srcOrd="2" destOrd="0" presId="urn:microsoft.com/office/officeart/2005/8/layout/chevron2"/>
    <dgm:cxn modelId="{20596C04-786F-446E-8D88-84DF0A4B1D4B}" type="presParOf" srcId="{B363500D-35CD-42A2-A05F-E9AE944F0D3F}" destId="{E13D9600-D880-452C-BC25-024C370461A8}" srcOrd="0" destOrd="0" presId="urn:microsoft.com/office/officeart/2005/8/layout/chevron2"/>
    <dgm:cxn modelId="{30991B1D-C249-46FA-A3C6-99DA83F62FDA}" type="presParOf" srcId="{B363500D-35CD-42A2-A05F-E9AE944F0D3F}" destId="{FF90F651-8534-48D6-9EDF-68F973CE0CD4}" srcOrd="1" destOrd="0" presId="urn:microsoft.com/office/officeart/2005/8/layout/chevron2"/>
    <dgm:cxn modelId="{1A068743-7669-4EF6-8729-4178AB3FCC39}" type="presParOf" srcId="{FDFDB076-86DC-4EC7-98CE-B23D3E7EDEE4}" destId="{305BB28B-F785-42A2-9498-9207D0030003}" srcOrd="3" destOrd="0" presId="urn:microsoft.com/office/officeart/2005/8/layout/chevron2"/>
    <dgm:cxn modelId="{EDB6784F-8174-48BA-99BD-59F035D7E1B7}" type="presParOf" srcId="{FDFDB076-86DC-4EC7-98CE-B23D3E7EDEE4}" destId="{91F94D2B-3089-4F72-8CA7-AE9F7AF3CF1D}" srcOrd="4" destOrd="0" presId="urn:microsoft.com/office/officeart/2005/8/layout/chevron2"/>
    <dgm:cxn modelId="{7C75AFC1-A6CD-423C-86EB-D48BCE1C2B76}" type="presParOf" srcId="{91F94D2B-3089-4F72-8CA7-AE9F7AF3CF1D}" destId="{E92FCE55-51D3-4636-8B7E-612D5CEE170E}" srcOrd="0" destOrd="0" presId="urn:microsoft.com/office/officeart/2005/8/layout/chevron2"/>
    <dgm:cxn modelId="{D4E39EA2-23C2-46A8-9A54-A23526303C9E}" type="presParOf" srcId="{91F94D2B-3089-4F72-8CA7-AE9F7AF3CF1D}" destId="{93F16D68-589F-4717-BA33-6824515FE8FA}" srcOrd="1" destOrd="0" presId="urn:microsoft.com/office/officeart/2005/8/layout/chevron2"/>
    <dgm:cxn modelId="{7DCC293F-0A99-418A-A345-AC3EE0686D8B}" type="presParOf" srcId="{FDFDB076-86DC-4EC7-98CE-B23D3E7EDEE4}" destId="{6D0093DE-421E-431C-9225-223DD569728C}" srcOrd="5" destOrd="0" presId="urn:microsoft.com/office/officeart/2005/8/layout/chevron2"/>
    <dgm:cxn modelId="{85EF9AAA-8F4B-4DED-97B4-8491C45A9396}" type="presParOf" srcId="{FDFDB076-86DC-4EC7-98CE-B23D3E7EDEE4}" destId="{7367AA8E-0548-41CE-94DB-6317A0AD907E}" srcOrd="6" destOrd="0" presId="urn:microsoft.com/office/officeart/2005/8/layout/chevron2"/>
    <dgm:cxn modelId="{847F97EC-13FE-438D-A7F7-BC606F49C124}" type="presParOf" srcId="{7367AA8E-0548-41CE-94DB-6317A0AD907E}" destId="{22C16C76-FBF0-49F7-83A0-5BA09613175D}" srcOrd="0" destOrd="0" presId="urn:microsoft.com/office/officeart/2005/8/layout/chevron2"/>
    <dgm:cxn modelId="{A6E7FAD6-90BE-4A97-930F-9B6E57F51CEC}" type="presParOf" srcId="{7367AA8E-0548-41CE-94DB-6317A0AD907E}" destId="{45F8AE86-EE60-4573-B388-1C7CA2542D6C}" srcOrd="1" destOrd="0" presId="urn:microsoft.com/office/officeart/2005/8/layout/chevron2"/>
    <dgm:cxn modelId="{94A2983F-4697-473D-8349-000F2C0F113C}" type="presParOf" srcId="{FDFDB076-86DC-4EC7-98CE-B23D3E7EDEE4}" destId="{2469CBCA-005F-44ED-AEF6-6ED5F993F3FD}" srcOrd="7" destOrd="0" presId="urn:microsoft.com/office/officeart/2005/8/layout/chevron2"/>
    <dgm:cxn modelId="{0ED2AB5E-737C-4E9A-812B-E60934D81022}" type="presParOf" srcId="{FDFDB076-86DC-4EC7-98CE-B23D3E7EDEE4}" destId="{B21DC82B-9AA1-4216-8434-2AD84CDC7B14}" srcOrd="8" destOrd="0" presId="urn:microsoft.com/office/officeart/2005/8/layout/chevron2"/>
    <dgm:cxn modelId="{6EF7178C-A2B0-485C-B2DE-74F68A89F6E9}" type="presParOf" srcId="{B21DC82B-9AA1-4216-8434-2AD84CDC7B14}" destId="{1921CC7B-E2F0-42F0-B872-F366B6B84B43}" srcOrd="0" destOrd="0" presId="urn:microsoft.com/office/officeart/2005/8/layout/chevron2"/>
    <dgm:cxn modelId="{EDDA53F1-3BA9-421D-9AD8-0005EAD65BF0}" type="presParOf" srcId="{B21DC82B-9AA1-4216-8434-2AD84CDC7B14}" destId="{9588A2AD-6BF3-419A-88BE-6D9A1F044124}" srcOrd="1" destOrd="0" presId="urn:microsoft.com/office/officeart/2005/8/layout/chevron2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AB6CD8-E375-4567-8BBC-0DD4EDBC1495}" type="doc">
      <dgm:prSet loTypeId="urn:microsoft.com/office/officeart/2005/8/layout/hierarchy3" loCatId="hierarchy" qsTypeId="urn:microsoft.com/office/officeart/2005/8/quickstyle/3d6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EDB8CF2-40E1-4FE4-8F0D-3F2BADF5ABDF}">
      <dgm:prSet phldrT="[Текст]"/>
      <dgm:spPr/>
      <dgm:t>
        <a:bodyPr/>
        <a:lstStyle/>
        <a:p>
          <a:r>
            <a:rPr lang="uk-UA" b="1" dirty="0" smtClean="0"/>
            <a:t>Зміст навчання</a:t>
          </a:r>
          <a:endParaRPr lang="ru-RU" b="1" dirty="0"/>
        </a:p>
      </dgm:t>
    </dgm:pt>
    <dgm:pt modelId="{7800C11B-2475-4AD8-A057-569095453F6C}" type="parTrans" cxnId="{E4B2DF6C-AE47-42F7-A3FA-C17E3F91D5FC}">
      <dgm:prSet/>
      <dgm:spPr/>
      <dgm:t>
        <a:bodyPr/>
        <a:lstStyle/>
        <a:p>
          <a:endParaRPr lang="ru-RU"/>
        </a:p>
      </dgm:t>
    </dgm:pt>
    <dgm:pt modelId="{7EAFEA7F-2C04-40AB-ADBB-543407C658FE}" type="sibTrans" cxnId="{E4B2DF6C-AE47-42F7-A3FA-C17E3F91D5FC}">
      <dgm:prSet/>
      <dgm:spPr/>
      <dgm:t>
        <a:bodyPr/>
        <a:lstStyle/>
        <a:p>
          <a:endParaRPr lang="ru-RU"/>
        </a:p>
      </dgm:t>
    </dgm:pt>
    <dgm:pt modelId="{6475A8AF-65A9-4297-A919-C45A061E739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b="1" dirty="0" smtClean="0"/>
            <a:t>Засвоєння базових понять</a:t>
          </a:r>
        </a:p>
        <a:p>
          <a:pPr>
            <a:lnSpc>
              <a:spcPct val="100000"/>
            </a:lnSpc>
          </a:pPr>
          <a:r>
            <a:rPr lang="uk-UA" sz="2000" b="1" dirty="0" smtClean="0"/>
            <a:t>Визначення дослідницьких питань</a:t>
          </a:r>
          <a:endParaRPr lang="ru-RU" sz="2000" b="1" dirty="0"/>
        </a:p>
      </dgm:t>
    </dgm:pt>
    <dgm:pt modelId="{6E233C76-B8AD-4DDF-8855-CCE8DDF757B5}" type="parTrans" cxnId="{52A4DB85-D3C7-4B73-B2FB-4E574D0186A1}">
      <dgm:prSet/>
      <dgm:spPr/>
      <dgm:t>
        <a:bodyPr/>
        <a:lstStyle/>
        <a:p>
          <a:endParaRPr lang="ru-RU"/>
        </a:p>
      </dgm:t>
    </dgm:pt>
    <dgm:pt modelId="{9E500326-7516-43AE-9CB7-A3DD1D92A34B}" type="sibTrans" cxnId="{52A4DB85-D3C7-4B73-B2FB-4E574D0186A1}">
      <dgm:prSet/>
      <dgm:spPr/>
      <dgm:t>
        <a:bodyPr/>
        <a:lstStyle/>
        <a:p>
          <a:endParaRPr lang="ru-RU"/>
        </a:p>
      </dgm:t>
    </dgm:pt>
    <dgm:pt modelId="{E4778EFB-5318-4F51-AB31-8E67A27726B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b="1" noProof="0" dirty="0" err="1" smtClean="0"/>
            <a:t>Евристичність</a:t>
          </a:r>
          <a:r>
            <a:rPr lang="uk-UA" sz="2000" b="1" dirty="0" smtClean="0"/>
            <a:t>  нових  знань </a:t>
          </a:r>
        </a:p>
        <a:p>
          <a:pPr>
            <a:lnSpc>
              <a:spcPct val="100000"/>
            </a:lnSpc>
          </a:pPr>
          <a:r>
            <a:rPr lang="uk-UA" sz="2000" b="1" dirty="0" smtClean="0"/>
            <a:t>Міждисциплінарний характер навчальних проблем</a:t>
          </a:r>
          <a:endParaRPr lang="ru-RU" sz="2000" b="1" dirty="0"/>
        </a:p>
      </dgm:t>
    </dgm:pt>
    <dgm:pt modelId="{C0D6410F-1972-4C00-9C79-322DB37C9CBC}" type="parTrans" cxnId="{241BFBBD-3880-438B-83A5-A67242E26B3E}">
      <dgm:prSet/>
      <dgm:spPr/>
      <dgm:t>
        <a:bodyPr/>
        <a:lstStyle/>
        <a:p>
          <a:endParaRPr lang="ru-RU"/>
        </a:p>
      </dgm:t>
    </dgm:pt>
    <dgm:pt modelId="{EC32557F-1E25-4C7F-9A90-849F5FA27AB3}" type="sibTrans" cxnId="{241BFBBD-3880-438B-83A5-A67242E26B3E}">
      <dgm:prSet/>
      <dgm:spPr/>
      <dgm:t>
        <a:bodyPr/>
        <a:lstStyle/>
        <a:p>
          <a:endParaRPr lang="ru-RU"/>
        </a:p>
      </dgm:t>
    </dgm:pt>
    <dgm:pt modelId="{AD5C2248-FE1A-400A-959C-F1D03B284871}">
      <dgm:prSet phldrT="[Текст]"/>
      <dgm:spPr/>
      <dgm:t>
        <a:bodyPr/>
        <a:lstStyle/>
        <a:p>
          <a:r>
            <a:rPr lang="uk-UA" b="1" dirty="0" smtClean="0"/>
            <a:t>Процес навчання</a:t>
          </a:r>
          <a:endParaRPr lang="ru-RU" b="1" dirty="0"/>
        </a:p>
      </dgm:t>
    </dgm:pt>
    <dgm:pt modelId="{FDD9804A-9D5F-4310-B2C5-BDD83AD00B80}" type="parTrans" cxnId="{69AB3E72-BF96-4FD3-B655-55A9786D87F7}">
      <dgm:prSet/>
      <dgm:spPr/>
      <dgm:t>
        <a:bodyPr/>
        <a:lstStyle/>
        <a:p>
          <a:endParaRPr lang="ru-RU"/>
        </a:p>
      </dgm:t>
    </dgm:pt>
    <dgm:pt modelId="{B2D465B1-A1AF-49A5-8F5A-6C294DE6566E}" type="sibTrans" cxnId="{69AB3E72-BF96-4FD3-B655-55A9786D87F7}">
      <dgm:prSet/>
      <dgm:spPr/>
      <dgm:t>
        <a:bodyPr/>
        <a:lstStyle/>
        <a:p>
          <a:endParaRPr lang="ru-RU"/>
        </a:p>
      </dgm:t>
    </dgm:pt>
    <dgm:pt modelId="{9358B06E-E9F8-4023-A98D-748D0B2ACF5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b="1" dirty="0" smtClean="0"/>
            <a:t>Активний діалог  з  навчальним матеріалом</a:t>
          </a:r>
        </a:p>
        <a:p>
          <a:pPr>
            <a:lnSpc>
              <a:spcPct val="100000"/>
            </a:lnSpc>
          </a:pPr>
          <a:r>
            <a:rPr lang="uk-UA" sz="2000" b="1" dirty="0" smtClean="0"/>
            <a:t>Формулювання студентами  власних  ідей та уявлень</a:t>
          </a:r>
          <a:endParaRPr lang="ru-RU" sz="2000" b="1" dirty="0"/>
        </a:p>
      </dgm:t>
    </dgm:pt>
    <dgm:pt modelId="{C195F91E-61F1-424C-ADD4-7EE0961F517B}" type="parTrans" cxnId="{AD6FC091-0FFA-4C91-9861-4B5AC0119BE4}">
      <dgm:prSet/>
      <dgm:spPr/>
      <dgm:t>
        <a:bodyPr/>
        <a:lstStyle/>
        <a:p>
          <a:endParaRPr lang="ru-RU"/>
        </a:p>
      </dgm:t>
    </dgm:pt>
    <dgm:pt modelId="{EAED61A1-05CB-47D5-9295-CC512147A14B}" type="sibTrans" cxnId="{AD6FC091-0FFA-4C91-9861-4B5AC0119BE4}">
      <dgm:prSet/>
      <dgm:spPr/>
      <dgm:t>
        <a:bodyPr/>
        <a:lstStyle/>
        <a:p>
          <a:endParaRPr lang="ru-RU"/>
        </a:p>
      </dgm:t>
    </dgm:pt>
    <dgm:pt modelId="{EFFA1150-02DD-4183-8A02-96A1A039D9F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b="1" dirty="0" smtClean="0"/>
            <a:t>Створення студентами власних підходів до дослідження</a:t>
          </a:r>
        </a:p>
        <a:p>
          <a:pPr>
            <a:lnSpc>
              <a:spcPct val="100000"/>
            </a:lnSpc>
          </a:pPr>
          <a:r>
            <a:rPr lang="uk-UA" sz="2000" b="1" dirty="0" smtClean="0"/>
            <a:t>Дослідження та перевірка ідей </a:t>
          </a:r>
          <a:endParaRPr lang="ru-RU" sz="2000" b="1" dirty="0"/>
        </a:p>
      </dgm:t>
    </dgm:pt>
    <dgm:pt modelId="{29A8C200-DCB2-4FB1-89CE-83670C699F1B}" type="parTrans" cxnId="{BA2EB87C-97F2-4E4C-B4E9-F2A6DE2277FE}">
      <dgm:prSet/>
      <dgm:spPr/>
      <dgm:t>
        <a:bodyPr/>
        <a:lstStyle/>
        <a:p>
          <a:endParaRPr lang="ru-RU"/>
        </a:p>
      </dgm:t>
    </dgm:pt>
    <dgm:pt modelId="{B6876194-04AD-4EEA-AAB8-6791353802E0}" type="sibTrans" cxnId="{BA2EB87C-97F2-4E4C-B4E9-F2A6DE2277FE}">
      <dgm:prSet/>
      <dgm:spPr/>
      <dgm:t>
        <a:bodyPr/>
        <a:lstStyle/>
        <a:p>
          <a:endParaRPr lang="ru-RU"/>
        </a:p>
      </dgm:t>
    </dgm:pt>
    <dgm:pt modelId="{323BF368-CBE6-4FB3-BD7B-BD84883E0132}" type="pres">
      <dgm:prSet presAssocID="{12AB6CD8-E375-4567-8BBC-0DD4EDBC14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2E0755-5796-40A6-95A2-E62A4F7F1047}" type="pres">
      <dgm:prSet presAssocID="{EEDB8CF2-40E1-4FE4-8F0D-3F2BADF5ABDF}" presName="root" presStyleCnt="0"/>
      <dgm:spPr/>
      <dgm:t>
        <a:bodyPr/>
        <a:lstStyle/>
        <a:p>
          <a:endParaRPr lang="ru-RU"/>
        </a:p>
      </dgm:t>
    </dgm:pt>
    <dgm:pt modelId="{E2E19FD0-4344-42A2-A75D-C54E2FE4862E}" type="pres">
      <dgm:prSet presAssocID="{EEDB8CF2-40E1-4FE4-8F0D-3F2BADF5ABDF}" presName="rootComposite" presStyleCnt="0"/>
      <dgm:spPr/>
      <dgm:t>
        <a:bodyPr/>
        <a:lstStyle/>
        <a:p>
          <a:endParaRPr lang="ru-RU"/>
        </a:p>
      </dgm:t>
    </dgm:pt>
    <dgm:pt modelId="{C1E6920F-A12C-4EDD-98EE-F258CB6E598D}" type="pres">
      <dgm:prSet presAssocID="{EEDB8CF2-40E1-4FE4-8F0D-3F2BADF5ABDF}" presName="rootText" presStyleLbl="node1" presStyleIdx="0" presStyleCnt="2" custScaleX="119823" custScaleY="91500" custLinFactNeighborX="1465" custLinFactNeighborY="2931"/>
      <dgm:spPr/>
      <dgm:t>
        <a:bodyPr/>
        <a:lstStyle/>
        <a:p>
          <a:endParaRPr lang="ru-RU"/>
        </a:p>
      </dgm:t>
    </dgm:pt>
    <dgm:pt modelId="{8D65C305-8078-423D-9F1F-3E6A6C936D23}" type="pres">
      <dgm:prSet presAssocID="{EEDB8CF2-40E1-4FE4-8F0D-3F2BADF5ABDF}" presName="rootConnector" presStyleLbl="node1" presStyleIdx="0" presStyleCnt="2"/>
      <dgm:spPr/>
      <dgm:t>
        <a:bodyPr/>
        <a:lstStyle/>
        <a:p>
          <a:endParaRPr lang="ru-RU"/>
        </a:p>
      </dgm:t>
    </dgm:pt>
    <dgm:pt modelId="{52F3D0A6-E064-4A54-958D-C884175A88EA}" type="pres">
      <dgm:prSet presAssocID="{EEDB8CF2-40E1-4FE4-8F0D-3F2BADF5ABDF}" presName="childShape" presStyleCnt="0"/>
      <dgm:spPr/>
      <dgm:t>
        <a:bodyPr/>
        <a:lstStyle/>
        <a:p>
          <a:endParaRPr lang="ru-RU"/>
        </a:p>
      </dgm:t>
    </dgm:pt>
    <dgm:pt modelId="{35378832-F983-44A1-941F-562C53DA01E6}" type="pres">
      <dgm:prSet presAssocID="{6E233C76-B8AD-4DDF-8855-CCE8DDF757B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8BEE18E-AF33-47AB-BCFA-2BEAF0ACA61D}" type="pres">
      <dgm:prSet presAssocID="{6475A8AF-65A9-4297-A919-C45A061E7393}" presName="childText" presStyleLbl="bgAcc1" presStyleIdx="0" presStyleCnt="4" custScaleX="142336" custLinFactNeighborX="-1393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05117-00B6-407C-9279-58F211B162DB}" type="pres">
      <dgm:prSet presAssocID="{C0D6410F-1972-4C00-9C79-322DB37C9CB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F05EDD9-D92B-4675-A767-51483BD784C0}" type="pres">
      <dgm:prSet presAssocID="{E4778EFB-5318-4F51-AB31-8E67A27726B6}" presName="childText" presStyleLbl="bgAcc1" presStyleIdx="1" presStyleCnt="4" custScaleX="138444" custScaleY="87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F4F5-631E-43CF-8FFC-B145A90B0BCA}" type="pres">
      <dgm:prSet presAssocID="{AD5C2248-FE1A-400A-959C-F1D03B284871}" presName="root" presStyleCnt="0"/>
      <dgm:spPr/>
      <dgm:t>
        <a:bodyPr/>
        <a:lstStyle/>
        <a:p>
          <a:endParaRPr lang="ru-RU"/>
        </a:p>
      </dgm:t>
    </dgm:pt>
    <dgm:pt modelId="{C542D0AF-9111-4DEE-9D7F-4632C9EC70E8}" type="pres">
      <dgm:prSet presAssocID="{AD5C2248-FE1A-400A-959C-F1D03B284871}" presName="rootComposite" presStyleCnt="0"/>
      <dgm:spPr/>
      <dgm:t>
        <a:bodyPr/>
        <a:lstStyle/>
        <a:p>
          <a:endParaRPr lang="ru-RU"/>
        </a:p>
      </dgm:t>
    </dgm:pt>
    <dgm:pt modelId="{7A0C716B-7FF1-47F5-AC17-4398D70136C3}" type="pres">
      <dgm:prSet presAssocID="{AD5C2248-FE1A-400A-959C-F1D03B284871}" presName="rootText" presStyleLbl="node1" presStyleIdx="1" presStyleCnt="2" custScaleX="129258" custScaleY="95933"/>
      <dgm:spPr/>
      <dgm:t>
        <a:bodyPr/>
        <a:lstStyle/>
        <a:p>
          <a:endParaRPr lang="ru-RU"/>
        </a:p>
      </dgm:t>
    </dgm:pt>
    <dgm:pt modelId="{B8A770DE-B991-4CFB-9E8F-BDB2BA6B74FC}" type="pres">
      <dgm:prSet presAssocID="{AD5C2248-FE1A-400A-959C-F1D03B284871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4BA098-7429-4A0C-A887-48188B5287AB}" type="pres">
      <dgm:prSet presAssocID="{AD5C2248-FE1A-400A-959C-F1D03B284871}" presName="childShape" presStyleCnt="0"/>
      <dgm:spPr/>
      <dgm:t>
        <a:bodyPr/>
        <a:lstStyle/>
        <a:p>
          <a:endParaRPr lang="ru-RU"/>
        </a:p>
      </dgm:t>
    </dgm:pt>
    <dgm:pt modelId="{04E55C8E-B946-4C33-9B95-C52F2BFA67C9}" type="pres">
      <dgm:prSet presAssocID="{C195F91E-61F1-424C-ADD4-7EE0961F517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E0D26D9-788A-4711-A4D2-A75E1B44CC61}" type="pres">
      <dgm:prSet presAssocID="{9358B06E-E9F8-4023-A98D-748D0B2ACF55}" presName="childText" presStyleLbl="bgAcc1" presStyleIdx="2" presStyleCnt="4" custScaleX="132983" custScaleY="109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1AE34-F72B-4A95-9BEC-A04B5F1B2567}" type="pres">
      <dgm:prSet presAssocID="{29A8C200-DCB2-4FB1-89CE-83670C699F1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190BB0F-43F1-45A7-9D32-AD443C066AFE}" type="pres">
      <dgm:prSet presAssocID="{EFFA1150-02DD-4183-8A02-96A1A039D9FE}" presName="childText" presStyleLbl="bgAcc1" presStyleIdx="3" presStyleCnt="4" custScaleX="130473" custScaleY="86402" custLinFactNeighborX="3041" custLinFactNeighborY="-14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D1499-A55F-46EE-BAC5-9B72D5841495}" type="presOf" srcId="{6475A8AF-65A9-4297-A919-C45A061E7393}" destId="{D8BEE18E-AF33-47AB-BCFA-2BEAF0ACA61D}" srcOrd="0" destOrd="0" presId="urn:microsoft.com/office/officeart/2005/8/layout/hierarchy3"/>
    <dgm:cxn modelId="{E4B2DF6C-AE47-42F7-A3FA-C17E3F91D5FC}" srcId="{12AB6CD8-E375-4567-8BBC-0DD4EDBC1495}" destId="{EEDB8CF2-40E1-4FE4-8F0D-3F2BADF5ABDF}" srcOrd="0" destOrd="0" parTransId="{7800C11B-2475-4AD8-A057-569095453F6C}" sibTransId="{7EAFEA7F-2C04-40AB-ADBB-543407C658FE}"/>
    <dgm:cxn modelId="{B651134F-77B2-44AA-A0C9-E4182506EF01}" type="presOf" srcId="{E4778EFB-5318-4F51-AB31-8E67A27726B6}" destId="{DF05EDD9-D92B-4675-A767-51483BD784C0}" srcOrd="0" destOrd="0" presId="urn:microsoft.com/office/officeart/2005/8/layout/hierarchy3"/>
    <dgm:cxn modelId="{E0F2869D-E386-4D84-9221-6B731D471BE7}" type="presOf" srcId="{EEDB8CF2-40E1-4FE4-8F0D-3F2BADF5ABDF}" destId="{8D65C305-8078-423D-9F1F-3E6A6C936D23}" srcOrd="1" destOrd="0" presId="urn:microsoft.com/office/officeart/2005/8/layout/hierarchy3"/>
    <dgm:cxn modelId="{9C368E28-7693-48A9-8EC7-3BBDE3FF88C8}" type="presOf" srcId="{6E233C76-B8AD-4DDF-8855-CCE8DDF757B5}" destId="{35378832-F983-44A1-941F-562C53DA01E6}" srcOrd="0" destOrd="0" presId="urn:microsoft.com/office/officeart/2005/8/layout/hierarchy3"/>
    <dgm:cxn modelId="{3285B581-87DF-481C-9522-0AF35CEBC6AE}" type="presOf" srcId="{9358B06E-E9F8-4023-A98D-748D0B2ACF55}" destId="{DE0D26D9-788A-4711-A4D2-A75E1B44CC61}" srcOrd="0" destOrd="0" presId="urn:microsoft.com/office/officeart/2005/8/layout/hierarchy3"/>
    <dgm:cxn modelId="{C22DC8F5-0A58-457A-8126-D71B86BA90CE}" type="presOf" srcId="{29A8C200-DCB2-4FB1-89CE-83670C699F1B}" destId="{7DF1AE34-F72B-4A95-9BEC-A04B5F1B2567}" srcOrd="0" destOrd="0" presId="urn:microsoft.com/office/officeart/2005/8/layout/hierarchy3"/>
    <dgm:cxn modelId="{EBF6EAB6-DEBF-4507-AF00-9AAC53477E43}" type="presOf" srcId="{EFFA1150-02DD-4183-8A02-96A1A039D9FE}" destId="{A190BB0F-43F1-45A7-9D32-AD443C066AFE}" srcOrd="0" destOrd="0" presId="urn:microsoft.com/office/officeart/2005/8/layout/hierarchy3"/>
    <dgm:cxn modelId="{D81BA004-DC13-4986-A58F-C1B983AA9666}" type="presOf" srcId="{AD5C2248-FE1A-400A-959C-F1D03B284871}" destId="{B8A770DE-B991-4CFB-9E8F-BDB2BA6B74FC}" srcOrd="1" destOrd="0" presId="urn:microsoft.com/office/officeart/2005/8/layout/hierarchy3"/>
    <dgm:cxn modelId="{8FC09DA2-68BB-44C0-8A55-DD2F9FEB20EC}" type="presOf" srcId="{12AB6CD8-E375-4567-8BBC-0DD4EDBC1495}" destId="{323BF368-CBE6-4FB3-BD7B-BD84883E0132}" srcOrd="0" destOrd="0" presId="urn:microsoft.com/office/officeart/2005/8/layout/hierarchy3"/>
    <dgm:cxn modelId="{AD6FC091-0FFA-4C91-9861-4B5AC0119BE4}" srcId="{AD5C2248-FE1A-400A-959C-F1D03B284871}" destId="{9358B06E-E9F8-4023-A98D-748D0B2ACF55}" srcOrd="0" destOrd="0" parTransId="{C195F91E-61F1-424C-ADD4-7EE0961F517B}" sibTransId="{EAED61A1-05CB-47D5-9295-CC512147A14B}"/>
    <dgm:cxn modelId="{52A4DB85-D3C7-4B73-B2FB-4E574D0186A1}" srcId="{EEDB8CF2-40E1-4FE4-8F0D-3F2BADF5ABDF}" destId="{6475A8AF-65A9-4297-A919-C45A061E7393}" srcOrd="0" destOrd="0" parTransId="{6E233C76-B8AD-4DDF-8855-CCE8DDF757B5}" sibTransId="{9E500326-7516-43AE-9CB7-A3DD1D92A34B}"/>
    <dgm:cxn modelId="{BA2EB87C-97F2-4E4C-B4E9-F2A6DE2277FE}" srcId="{AD5C2248-FE1A-400A-959C-F1D03B284871}" destId="{EFFA1150-02DD-4183-8A02-96A1A039D9FE}" srcOrd="1" destOrd="0" parTransId="{29A8C200-DCB2-4FB1-89CE-83670C699F1B}" sibTransId="{B6876194-04AD-4EEA-AAB8-6791353802E0}"/>
    <dgm:cxn modelId="{241BFBBD-3880-438B-83A5-A67242E26B3E}" srcId="{EEDB8CF2-40E1-4FE4-8F0D-3F2BADF5ABDF}" destId="{E4778EFB-5318-4F51-AB31-8E67A27726B6}" srcOrd="1" destOrd="0" parTransId="{C0D6410F-1972-4C00-9C79-322DB37C9CBC}" sibTransId="{EC32557F-1E25-4C7F-9A90-849F5FA27AB3}"/>
    <dgm:cxn modelId="{A57CC85B-10B0-4F6E-BFA4-76A891C4560A}" type="presOf" srcId="{AD5C2248-FE1A-400A-959C-F1D03B284871}" destId="{7A0C716B-7FF1-47F5-AC17-4398D70136C3}" srcOrd="0" destOrd="0" presId="urn:microsoft.com/office/officeart/2005/8/layout/hierarchy3"/>
    <dgm:cxn modelId="{CDFC94A8-2F1D-4E70-9EAF-D71689DD151E}" type="presOf" srcId="{EEDB8CF2-40E1-4FE4-8F0D-3F2BADF5ABDF}" destId="{C1E6920F-A12C-4EDD-98EE-F258CB6E598D}" srcOrd="0" destOrd="0" presId="urn:microsoft.com/office/officeart/2005/8/layout/hierarchy3"/>
    <dgm:cxn modelId="{A3F32F80-E050-4F60-83AB-3D5F06BFAB61}" type="presOf" srcId="{C0D6410F-1972-4C00-9C79-322DB37C9CBC}" destId="{6A605117-00B6-407C-9279-58F211B162DB}" srcOrd="0" destOrd="0" presId="urn:microsoft.com/office/officeart/2005/8/layout/hierarchy3"/>
    <dgm:cxn modelId="{C50B2ECC-502D-462C-B075-35F8C6F6C4AC}" type="presOf" srcId="{C195F91E-61F1-424C-ADD4-7EE0961F517B}" destId="{04E55C8E-B946-4C33-9B95-C52F2BFA67C9}" srcOrd="0" destOrd="0" presId="urn:microsoft.com/office/officeart/2005/8/layout/hierarchy3"/>
    <dgm:cxn modelId="{69AB3E72-BF96-4FD3-B655-55A9786D87F7}" srcId="{12AB6CD8-E375-4567-8BBC-0DD4EDBC1495}" destId="{AD5C2248-FE1A-400A-959C-F1D03B284871}" srcOrd="1" destOrd="0" parTransId="{FDD9804A-9D5F-4310-B2C5-BDD83AD00B80}" sibTransId="{B2D465B1-A1AF-49A5-8F5A-6C294DE6566E}"/>
    <dgm:cxn modelId="{549CC845-ACA9-4247-B20D-43A06433ECBD}" type="presParOf" srcId="{323BF368-CBE6-4FB3-BD7B-BD84883E0132}" destId="{902E0755-5796-40A6-95A2-E62A4F7F1047}" srcOrd="0" destOrd="0" presId="urn:microsoft.com/office/officeart/2005/8/layout/hierarchy3"/>
    <dgm:cxn modelId="{05CDB625-3610-4CB9-B101-201BC9891071}" type="presParOf" srcId="{902E0755-5796-40A6-95A2-E62A4F7F1047}" destId="{E2E19FD0-4344-42A2-A75D-C54E2FE4862E}" srcOrd="0" destOrd="0" presId="urn:microsoft.com/office/officeart/2005/8/layout/hierarchy3"/>
    <dgm:cxn modelId="{75EE350B-1F33-4463-87F2-6BBCD26AD038}" type="presParOf" srcId="{E2E19FD0-4344-42A2-A75D-C54E2FE4862E}" destId="{C1E6920F-A12C-4EDD-98EE-F258CB6E598D}" srcOrd="0" destOrd="0" presId="urn:microsoft.com/office/officeart/2005/8/layout/hierarchy3"/>
    <dgm:cxn modelId="{813A447E-169F-495B-98F6-44C4BDD4FC98}" type="presParOf" srcId="{E2E19FD0-4344-42A2-A75D-C54E2FE4862E}" destId="{8D65C305-8078-423D-9F1F-3E6A6C936D23}" srcOrd="1" destOrd="0" presId="urn:microsoft.com/office/officeart/2005/8/layout/hierarchy3"/>
    <dgm:cxn modelId="{E951224E-2F9F-42FB-AC83-3B7BE8D152A2}" type="presParOf" srcId="{902E0755-5796-40A6-95A2-E62A4F7F1047}" destId="{52F3D0A6-E064-4A54-958D-C884175A88EA}" srcOrd="1" destOrd="0" presId="urn:microsoft.com/office/officeart/2005/8/layout/hierarchy3"/>
    <dgm:cxn modelId="{B87779DB-1815-448C-AADA-6CCEEB6A8797}" type="presParOf" srcId="{52F3D0A6-E064-4A54-958D-C884175A88EA}" destId="{35378832-F983-44A1-941F-562C53DA01E6}" srcOrd="0" destOrd="0" presId="urn:microsoft.com/office/officeart/2005/8/layout/hierarchy3"/>
    <dgm:cxn modelId="{7767B32B-8B21-4D37-B92B-34B40EDC6FD8}" type="presParOf" srcId="{52F3D0A6-E064-4A54-958D-C884175A88EA}" destId="{D8BEE18E-AF33-47AB-BCFA-2BEAF0ACA61D}" srcOrd="1" destOrd="0" presId="urn:microsoft.com/office/officeart/2005/8/layout/hierarchy3"/>
    <dgm:cxn modelId="{3816CDB8-881D-4101-B000-4D58CD8706B4}" type="presParOf" srcId="{52F3D0A6-E064-4A54-958D-C884175A88EA}" destId="{6A605117-00B6-407C-9279-58F211B162DB}" srcOrd="2" destOrd="0" presId="urn:microsoft.com/office/officeart/2005/8/layout/hierarchy3"/>
    <dgm:cxn modelId="{6A9CA87D-4D39-4562-B429-423FC1468EF2}" type="presParOf" srcId="{52F3D0A6-E064-4A54-958D-C884175A88EA}" destId="{DF05EDD9-D92B-4675-A767-51483BD784C0}" srcOrd="3" destOrd="0" presId="urn:microsoft.com/office/officeart/2005/8/layout/hierarchy3"/>
    <dgm:cxn modelId="{A9351B56-8662-455D-8C03-D2546EFD1168}" type="presParOf" srcId="{323BF368-CBE6-4FB3-BD7B-BD84883E0132}" destId="{5985F4F5-631E-43CF-8FFC-B145A90B0BCA}" srcOrd="1" destOrd="0" presId="urn:microsoft.com/office/officeart/2005/8/layout/hierarchy3"/>
    <dgm:cxn modelId="{9511D360-EC0B-49A3-88DD-0EFC95CCDBCD}" type="presParOf" srcId="{5985F4F5-631E-43CF-8FFC-B145A90B0BCA}" destId="{C542D0AF-9111-4DEE-9D7F-4632C9EC70E8}" srcOrd="0" destOrd="0" presId="urn:microsoft.com/office/officeart/2005/8/layout/hierarchy3"/>
    <dgm:cxn modelId="{06FEEA5E-04BC-4D1B-ADD1-41AB8AE1610F}" type="presParOf" srcId="{C542D0AF-9111-4DEE-9D7F-4632C9EC70E8}" destId="{7A0C716B-7FF1-47F5-AC17-4398D70136C3}" srcOrd="0" destOrd="0" presId="urn:microsoft.com/office/officeart/2005/8/layout/hierarchy3"/>
    <dgm:cxn modelId="{7833A342-A527-4087-9293-012A5E60E33C}" type="presParOf" srcId="{C542D0AF-9111-4DEE-9D7F-4632C9EC70E8}" destId="{B8A770DE-B991-4CFB-9E8F-BDB2BA6B74FC}" srcOrd="1" destOrd="0" presId="urn:microsoft.com/office/officeart/2005/8/layout/hierarchy3"/>
    <dgm:cxn modelId="{550EEFE4-EF74-4402-86B1-109055AC66B2}" type="presParOf" srcId="{5985F4F5-631E-43CF-8FFC-B145A90B0BCA}" destId="{F14BA098-7429-4A0C-A887-48188B5287AB}" srcOrd="1" destOrd="0" presId="urn:microsoft.com/office/officeart/2005/8/layout/hierarchy3"/>
    <dgm:cxn modelId="{6F7E7C1F-AFC4-41DC-AF13-340FBCA949B9}" type="presParOf" srcId="{F14BA098-7429-4A0C-A887-48188B5287AB}" destId="{04E55C8E-B946-4C33-9B95-C52F2BFA67C9}" srcOrd="0" destOrd="0" presId="urn:microsoft.com/office/officeart/2005/8/layout/hierarchy3"/>
    <dgm:cxn modelId="{FDB17B5C-B04D-4E38-8E41-50F50A175EA2}" type="presParOf" srcId="{F14BA098-7429-4A0C-A887-48188B5287AB}" destId="{DE0D26D9-788A-4711-A4D2-A75E1B44CC61}" srcOrd="1" destOrd="0" presId="urn:microsoft.com/office/officeart/2005/8/layout/hierarchy3"/>
    <dgm:cxn modelId="{E3B6C61B-F071-44B0-AEF5-689AD458158C}" type="presParOf" srcId="{F14BA098-7429-4A0C-A887-48188B5287AB}" destId="{7DF1AE34-F72B-4A95-9BEC-A04B5F1B2567}" srcOrd="2" destOrd="0" presId="urn:microsoft.com/office/officeart/2005/8/layout/hierarchy3"/>
    <dgm:cxn modelId="{C0A1F5DB-80BC-4DBF-91C3-93B1A2D0EC86}" type="presParOf" srcId="{F14BA098-7429-4A0C-A887-48188B5287AB}" destId="{A190BB0F-43F1-45A7-9D32-AD443C066AFE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71052A-84C0-4F41-A171-887FFED73C3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EB1C343-6A90-4852-85AF-99AC41FE866C}">
      <dgm:prSet phldrT="[Текст]"/>
      <dgm:spPr/>
      <dgm:t>
        <a:bodyPr/>
        <a:lstStyle/>
        <a:p>
          <a:r>
            <a:rPr lang="uk-UA" b="1" dirty="0" smtClean="0"/>
            <a:t>Викладач ставить проблему та  визначає методи її вирішення</a:t>
          </a:r>
          <a:endParaRPr lang="ru-RU" b="1" dirty="0"/>
        </a:p>
      </dgm:t>
    </dgm:pt>
    <dgm:pt modelId="{B8DB4FF3-5B0D-4A16-8826-D796D18704EA}" type="parTrans" cxnId="{4C1EF61C-F3E9-46C5-A1EB-7F4095D41D54}">
      <dgm:prSet/>
      <dgm:spPr/>
      <dgm:t>
        <a:bodyPr/>
        <a:lstStyle/>
        <a:p>
          <a:endParaRPr lang="ru-RU"/>
        </a:p>
      </dgm:t>
    </dgm:pt>
    <dgm:pt modelId="{7CF0D676-59EB-4FCA-AC1F-21F253A46599}" type="sibTrans" cxnId="{4C1EF61C-F3E9-46C5-A1EB-7F4095D41D54}">
      <dgm:prSet/>
      <dgm:spPr/>
      <dgm:t>
        <a:bodyPr/>
        <a:lstStyle/>
        <a:p>
          <a:endParaRPr lang="ru-RU"/>
        </a:p>
      </dgm:t>
    </dgm:pt>
    <dgm:pt modelId="{BF3765A8-A442-4C29-B54D-0B7F7C3BB899}">
      <dgm:prSet phldrT="[Текст]"/>
      <dgm:spPr/>
      <dgm:t>
        <a:bodyPr/>
        <a:lstStyle/>
        <a:p>
          <a:r>
            <a:rPr lang="uk-UA" b="1" dirty="0" smtClean="0"/>
            <a:t>Викладач ставить проблему, а студент самостійно шукає методи її вирішення</a:t>
          </a:r>
          <a:endParaRPr lang="ru-RU" b="1" dirty="0"/>
        </a:p>
      </dgm:t>
    </dgm:pt>
    <dgm:pt modelId="{CB50948C-9048-46AB-B17A-4179DAD2C334}" type="parTrans" cxnId="{6DDD9F06-BB4E-4DC6-AB3B-94D46F06FD77}">
      <dgm:prSet/>
      <dgm:spPr/>
      <dgm:t>
        <a:bodyPr/>
        <a:lstStyle/>
        <a:p>
          <a:endParaRPr lang="ru-RU"/>
        </a:p>
      </dgm:t>
    </dgm:pt>
    <dgm:pt modelId="{E364CF07-5A3D-43DF-B255-28C177681DFD}" type="sibTrans" cxnId="{6DDD9F06-BB4E-4DC6-AB3B-94D46F06FD77}">
      <dgm:prSet/>
      <dgm:spPr/>
      <dgm:t>
        <a:bodyPr/>
        <a:lstStyle/>
        <a:p>
          <a:endParaRPr lang="ru-RU"/>
        </a:p>
      </dgm:t>
    </dgm:pt>
    <dgm:pt modelId="{71741856-B0C3-41DA-814D-72E52036AC42}">
      <dgm:prSet phldrT="[Текст]"/>
      <dgm:spPr/>
      <dgm:t>
        <a:bodyPr/>
        <a:lstStyle/>
        <a:p>
          <a:r>
            <a:rPr lang="uk-UA" b="1" dirty="0" smtClean="0"/>
            <a:t>Проблему та методи її вирішення   визначає сам студент</a:t>
          </a:r>
          <a:endParaRPr lang="ru-RU" b="1" dirty="0"/>
        </a:p>
      </dgm:t>
    </dgm:pt>
    <dgm:pt modelId="{8C107ED3-F9A2-49CB-97B8-FDD0B0D8C55C}" type="parTrans" cxnId="{43B9B59A-8403-4A40-A937-D7A349A401F3}">
      <dgm:prSet/>
      <dgm:spPr/>
      <dgm:t>
        <a:bodyPr/>
        <a:lstStyle/>
        <a:p>
          <a:endParaRPr lang="ru-RU"/>
        </a:p>
      </dgm:t>
    </dgm:pt>
    <dgm:pt modelId="{C72ADDAC-AD65-4FD4-8D65-4F9E59282F41}" type="sibTrans" cxnId="{43B9B59A-8403-4A40-A937-D7A349A401F3}">
      <dgm:prSet/>
      <dgm:spPr/>
      <dgm:t>
        <a:bodyPr/>
        <a:lstStyle/>
        <a:p>
          <a:endParaRPr lang="ru-RU"/>
        </a:p>
      </dgm:t>
    </dgm:pt>
    <dgm:pt modelId="{59A3BB5F-14F8-4143-8CBD-2972B872B406}" type="pres">
      <dgm:prSet presAssocID="{D271052A-84C0-4F41-A171-887FFED73C3E}" presName="linearFlow" presStyleCnt="0">
        <dgm:presLayoutVars>
          <dgm:dir/>
          <dgm:resizeHandles val="exact"/>
        </dgm:presLayoutVars>
      </dgm:prSet>
      <dgm:spPr/>
    </dgm:pt>
    <dgm:pt modelId="{33B8DC6A-D879-449B-A05A-EBCBC4AAD651}" type="pres">
      <dgm:prSet presAssocID="{6EB1C343-6A90-4852-85AF-99AC41FE866C}" presName="composite" presStyleCnt="0"/>
      <dgm:spPr/>
    </dgm:pt>
    <dgm:pt modelId="{89DDBFD2-B7C6-4040-B703-50073E1A36A8}" type="pres">
      <dgm:prSet presAssocID="{6EB1C343-6A90-4852-85AF-99AC41FE866C}" presName="imgShp" presStyleLbl="fgImgPlace1" presStyleIdx="0" presStyleCnt="3" custScaleX="199412" custScaleY="119008" custLinFactNeighborX="-70978" custLinFactNeighborY="70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D2DE23-A928-464C-A469-CA0CBFFE53B7}" type="pres">
      <dgm:prSet presAssocID="{6EB1C343-6A90-4852-85AF-99AC41FE866C}" presName="txShp" presStyleLbl="node1" presStyleIdx="0" presStyleCnt="3" custLinFactNeighborX="-170" custLinFactNeighborY="-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D727-1BBD-40F4-BCF4-11390EDE62DC}" type="pres">
      <dgm:prSet presAssocID="{7CF0D676-59EB-4FCA-AC1F-21F253A46599}" presName="spacing" presStyleCnt="0"/>
      <dgm:spPr/>
    </dgm:pt>
    <dgm:pt modelId="{66FB5F99-3104-4029-9B32-1A88E0CCD9D1}" type="pres">
      <dgm:prSet presAssocID="{BF3765A8-A442-4C29-B54D-0B7F7C3BB899}" presName="composite" presStyleCnt="0"/>
      <dgm:spPr/>
    </dgm:pt>
    <dgm:pt modelId="{69011420-88C8-4525-98A4-71BD758E8A3E}" type="pres">
      <dgm:prSet presAssocID="{BF3765A8-A442-4C29-B54D-0B7F7C3BB899}" presName="imgShp" presStyleLbl="fgImgPlace1" presStyleIdx="1" presStyleCnt="3" custScaleX="208313" custScaleY="99632" custLinFactNeighborX="-737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563D65-7D85-40F9-BD23-5586B514FF85}" type="pres">
      <dgm:prSet presAssocID="{BF3765A8-A442-4C29-B54D-0B7F7C3BB89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D257A-E7F0-4B7E-B5CD-53B41FF4C1F8}" type="pres">
      <dgm:prSet presAssocID="{E364CF07-5A3D-43DF-B255-28C177681DFD}" presName="spacing" presStyleCnt="0"/>
      <dgm:spPr/>
    </dgm:pt>
    <dgm:pt modelId="{2F4AE6CA-5D8E-4D1E-AD00-30FA19ED913D}" type="pres">
      <dgm:prSet presAssocID="{71741856-B0C3-41DA-814D-72E52036AC42}" presName="composite" presStyleCnt="0"/>
      <dgm:spPr/>
    </dgm:pt>
    <dgm:pt modelId="{F993AC24-F4EF-48C2-9843-DF669B4BC09E}" type="pres">
      <dgm:prSet presAssocID="{71741856-B0C3-41DA-814D-72E52036AC42}" presName="imgShp" presStyleLbl="fgImgPlace1" presStyleIdx="2" presStyleCnt="3" custScaleX="212588" custLinFactNeighborX="-63061" custLinFactNeighborY="-21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DCD68B-4A94-446C-A520-B989CD681A8E}" type="pres">
      <dgm:prSet presAssocID="{71741856-B0C3-41DA-814D-72E52036AC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EF61C-F3E9-46C5-A1EB-7F4095D41D54}" srcId="{D271052A-84C0-4F41-A171-887FFED73C3E}" destId="{6EB1C343-6A90-4852-85AF-99AC41FE866C}" srcOrd="0" destOrd="0" parTransId="{B8DB4FF3-5B0D-4A16-8826-D796D18704EA}" sibTransId="{7CF0D676-59EB-4FCA-AC1F-21F253A46599}"/>
    <dgm:cxn modelId="{43B9B59A-8403-4A40-A937-D7A349A401F3}" srcId="{D271052A-84C0-4F41-A171-887FFED73C3E}" destId="{71741856-B0C3-41DA-814D-72E52036AC42}" srcOrd="2" destOrd="0" parTransId="{8C107ED3-F9A2-49CB-97B8-FDD0B0D8C55C}" sibTransId="{C72ADDAC-AD65-4FD4-8D65-4F9E59282F41}"/>
    <dgm:cxn modelId="{2449363A-3114-4288-BB56-68630F952A18}" type="presOf" srcId="{6EB1C343-6A90-4852-85AF-99AC41FE866C}" destId="{6DD2DE23-A928-464C-A469-CA0CBFFE53B7}" srcOrd="0" destOrd="0" presId="urn:microsoft.com/office/officeart/2005/8/layout/vList3#2"/>
    <dgm:cxn modelId="{6DDD9F06-BB4E-4DC6-AB3B-94D46F06FD77}" srcId="{D271052A-84C0-4F41-A171-887FFED73C3E}" destId="{BF3765A8-A442-4C29-B54D-0B7F7C3BB899}" srcOrd="1" destOrd="0" parTransId="{CB50948C-9048-46AB-B17A-4179DAD2C334}" sibTransId="{E364CF07-5A3D-43DF-B255-28C177681DFD}"/>
    <dgm:cxn modelId="{2DC1617F-7A60-4439-B3D8-153E161B6DDA}" type="presOf" srcId="{D271052A-84C0-4F41-A171-887FFED73C3E}" destId="{59A3BB5F-14F8-4143-8CBD-2972B872B406}" srcOrd="0" destOrd="0" presId="urn:microsoft.com/office/officeart/2005/8/layout/vList3#2"/>
    <dgm:cxn modelId="{3BAE8EF9-28FA-4711-B4F1-66C373172BEF}" type="presOf" srcId="{71741856-B0C3-41DA-814D-72E52036AC42}" destId="{8ADCD68B-4A94-446C-A520-B989CD681A8E}" srcOrd="0" destOrd="0" presId="urn:microsoft.com/office/officeart/2005/8/layout/vList3#2"/>
    <dgm:cxn modelId="{624D912A-3298-449C-B7E4-9CBC63FB2D50}" type="presOf" srcId="{BF3765A8-A442-4C29-B54D-0B7F7C3BB899}" destId="{C6563D65-7D85-40F9-BD23-5586B514FF85}" srcOrd="0" destOrd="0" presId="urn:microsoft.com/office/officeart/2005/8/layout/vList3#2"/>
    <dgm:cxn modelId="{45926A9C-345B-41CB-B41E-B35F703F1651}" type="presParOf" srcId="{59A3BB5F-14F8-4143-8CBD-2972B872B406}" destId="{33B8DC6A-D879-449B-A05A-EBCBC4AAD651}" srcOrd="0" destOrd="0" presId="urn:microsoft.com/office/officeart/2005/8/layout/vList3#2"/>
    <dgm:cxn modelId="{A6879213-64AB-413F-A196-01EFE1451CAD}" type="presParOf" srcId="{33B8DC6A-D879-449B-A05A-EBCBC4AAD651}" destId="{89DDBFD2-B7C6-4040-B703-50073E1A36A8}" srcOrd="0" destOrd="0" presId="urn:microsoft.com/office/officeart/2005/8/layout/vList3#2"/>
    <dgm:cxn modelId="{A58711D2-3F19-496E-86ED-63940116D989}" type="presParOf" srcId="{33B8DC6A-D879-449B-A05A-EBCBC4AAD651}" destId="{6DD2DE23-A928-464C-A469-CA0CBFFE53B7}" srcOrd="1" destOrd="0" presId="urn:microsoft.com/office/officeart/2005/8/layout/vList3#2"/>
    <dgm:cxn modelId="{4AC2338E-BD22-4F6F-A1DD-EA15C713E7DD}" type="presParOf" srcId="{59A3BB5F-14F8-4143-8CBD-2972B872B406}" destId="{C2DFD727-1BBD-40F4-BCF4-11390EDE62DC}" srcOrd="1" destOrd="0" presId="urn:microsoft.com/office/officeart/2005/8/layout/vList3#2"/>
    <dgm:cxn modelId="{061BE4FE-066C-461C-8B27-898CFDE3E23C}" type="presParOf" srcId="{59A3BB5F-14F8-4143-8CBD-2972B872B406}" destId="{66FB5F99-3104-4029-9B32-1A88E0CCD9D1}" srcOrd="2" destOrd="0" presId="urn:microsoft.com/office/officeart/2005/8/layout/vList3#2"/>
    <dgm:cxn modelId="{3AAA0F2A-819C-4797-A984-4B0D4647B772}" type="presParOf" srcId="{66FB5F99-3104-4029-9B32-1A88E0CCD9D1}" destId="{69011420-88C8-4525-98A4-71BD758E8A3E}" srcOrd="0" destOrd="0" presId="urn:microsoft.com/office/officeart/2005/8/layout/vList3#2"/>
    <dgm:cxn modelId="{D65C7914-5692-4E6D-BEB9-1709532FCFDC}" type="presParOf" srcId="{66FB5F99-3104-4029-9B32-1A88E0CCD9D1}" destId="{C6563D65-7D85-40F9-BD23-5586B514FF85}" srcOrd="1" destOrd="0" presId="urn:microsoft.com/office/officeart/2005/8/layout/vList3#2"/>
    <dgm:cxn modelId="{9DCDA42A-8B83-45A9-B1D9-92E2043AA943}" type="presParOf" srcId="{59A3BB5F-14F8-4143-8CBD-2972B872B406}" destId="{D64D257A-E7F0-4B7E-B5CD-53B41FF4C1F8}" srcOrd="3" destOrd="0" presId="urn:microsoft.com/office/officeart/2005/8/layout/vList3#2"/>
    <dgm:cxn modelId="{F5B47FB9-653D-4A95-A309-6E20E88CAC00}" type="presParOf" srcId="{59A3BB5F-14F8-4143-8CBD-2972B872B406}" destId="{2F4AE6CA-5D8E-4D1E-AD00-30FA19ED913D}" srcOrd="4" destOrd="0" presId="urn:microsoft.com/office/officeart/2005/8/layout/vList3#2"/>
    <dgm:cxn modelId="{B9F139B8-853D-4D5C-BF2E-043028A11E28}" type="presParOf" srcId="{2F4AE6CA-5D8E-4D1E-AD00-30FA19ED913D}" destId="{F993AC24-F4EF-48C2-9843-DF669B4BC09E}" srcOrd="0" destOrd="0" presId="urn:microsoft.com/office/officeart/2005/8/layout/vList3#2"/>
    <dgm:cxn modelId="{8816D1AF-11BA-4BE8-9D9B-3870BFD463CC}" type="presParOf" srcId="{2F4AE6CA-5D8E-4D1E-AD00-30FA19ED913D}" destId="{8ADCD68B-4A94-446C-A520-B989CD681A8E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21525F-867F-48D7-84EB-111A83415FC9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04491B-C24C-4CE1-88E0-D6460FF7C060}">
      <dgm:prSet custT="1"/>
      <dgm:spPr/>
      <dgm:t>
        <a:bodyPr/>
        <a:lstStyle/>
        <a:p>
          <a:r>
            <a:rPr lang="uk-UA" sz="2400" b="1" dirty="0" smtClean="0">
              <a:latin typeface="Arial Black" pitchFamily="34" charset="0"/>
            </a:rPr>
            <a:t>Адекватність </a:t>
          </a:r>
          <a:r>
            <a:rPr lang="uk-UA" sz="2400" b="1" smtClean="0">
              <a:latin typeface="Arial Black" pitchFamily="34" charset="0"/>
            </a:rPr>
            <a:t>меті навчальним </a:t>
          </a:r>
          <a:r>
            <a:rPr lang="uk-UA" sz="2400" b="1" dirty="0" smtClean="0">
              <a:latin typeface="Arial Black" pitchFamily="34" charset="0"/>
            </a:rPr>
            <a:t>завданням</a:t>
          </a:r>
        </a:p>
      </dgm:t>
    </dgm:pt>
    <dgm:pt modelId="{E1521263-5EE8-49BD-A100-435B8F823A0C}" type="parTrans" cxnId="{5770C0E7-E4E3-4CE2-8A39-63FBD78A3880}">
      <dgm:prSet/>
      <dgm:spPr/>
      <dgm:t>
        <a:bodyPr/>
        <a:lstStyle/>
        <a:p>
          <a:endParaRPr lang="ru-RU"/>
        </a:p>
      </dgm:t>
    </dgm:pt>
    <dgm:pt modelId="{04C3B5D1-B13A-467C-8014-679046370C66}" type="sibTrans" cxnId="{5770C0E7-E4E3-4CE2-8A39-63FBD78A3880}">
      <dgm:prSet/>
      <dgm:spPr/>
      <dgm:t>
        <a:bodyPr/>
        <a:lstStyle/>
        <a:p>
          <a:endParaRPr lang="ru-RU"/>
        </a:p>
      </dgm:t>
    </dgm:pt>
    <dgm:pt modelId="{B47124D2-996A-4ECC-BA8E-5E6E9010B487}">
      <dgm:prSet custT="1"/>
      <dgm:spPr/>
      <dgm:t>
        <a:bodyPr/>
        <a:lstStyle/>
        <a:p>
          <a:r>
            <a:rPr lang="uk-UA" sz="2400" b="1" dirty="0" smtClean="0">
              <a:latin typeface="Arial Black" pitchFamily="34" charset="0"/>
            </a:rPr>
            <a:t>Залучення студентів до вибору навчальних проблем, розробки плану дій і способів рішення</a:t>
          </a:r>
        </a:p>
      </dgm:t>
    </dgm:pt>
    <dgm:pt modelId="{5FEA8F06-9406-4685-A983-B76C831254A7}" type="parTrans" cxnId="{0E6F6DDF-46C4-483C-A0A9-887B21FD4113}">
      <dgm:prSet/>
      <dgm:spPr/>
      <dgm:t>
        <a:bodyPr/>
        <a:lstStyle/>
        <a:p>
          <a:endParaRPr lang="ru-RU"/>
        </a:p>
      </dgm:t>
    </dgm:pt>
    <dgm:pt modelId="{C6A96EB7-B2B1-4C4C-B2C9-2C97580B0A56}" type="sibTrans" cxnId="{0E6F6DDF-46C4-483C-A0A9-887B21FD4113}">
      <dgm:prSet/>
      <dgm:spPr/>
      <dgm:t>
        <a:bodyPr/>
        <a:lstStyle/>
        <a:p>
          <a:endParaRPr lang="ru-RU"/>
        </a:p>
      </dgm:t>
    </dgm:pt>
    <dgm:pt modelId="{624B579E-3712-4477-98E4-E8A1AAB0829B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Урахування досвіду та освітніх потреб студентів</a:t>
          </a:r>
        </a:p>
      </dgm:t>
    </dgm:pt>
    <dgm:pt modelId="{BD918E72-DC70-4960-8706-03D9DF78ACCE}" type="parTrans" cxnId="{4EE9A1CA-CA39-4706-B70C-59241457C4C5}">
      <dgm:prSet/>
      <dgm:spPr/>
      <dgm:t>
        <a:bodyPr/>
        <a:lstStyle/>
        <a:p>
          <a:endParaRPr lang="ru-RU"/>
        </a:p>
      </dgm:t>
    </dgm:pt>
    <dgm:pt modelId="{44346BDF-27DB-4928-B9E7-CB585CC079BC}" type="sibTrans" cxnId="{4EE9A1CA-CA39-4706-B70C-59241457C4C5}">
      <dgm:prSet/>
      <dgm:spPr/>
      <dgm:t>
        <a:bodyPr/>
        <a:lstStyle/>
        <a:p>
          <a:endParaRPr lang="ru-RU"/>
        </a:p>
      </dgm:t>
    </dgm:pt>
    <dgm:pt modelId="{6C976022-BED7-463A-8326-3B80E6CC386B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Поєднання проблемної ситуації з навчальною проблемою, яка потребує дослідження і час на вирішення</a:t>
          </a:r>
          <a:endParaRPr lang="ru-RU" sz="2400" dirty="0">
            <a:latin typeface="Arial Black" pitchFamily="34" charset="0"/>
          </a:endParaRPr>
        </a:p>
      </dgm:t>
    </dgm:pt>
    <dgm:pt modelId="{8A563C12-42F5-45CB-9FCF-72FB71AAA64A}" type="parTrans" cxnId="{F1427939-FE47-4F59-9035-3D16A1EC56D5}">
      <dgm:prSet/>
      <dgm:spPr/>
      <dgm:t>
        <a:bodyPr/>
        <a:lstStyle/>
        <a:p>
          <a:endParaRPr lang="ru-RU"/>
        </a:p>
      </dgm:t>
    </dgm:pt>
    <dgm:pt modelId="{65A763EA-BFA8-45F4-ABBD-D17ECBF715E8}" type="sibTrans" cxnId="{F1427939-FE47-4F59-9035-3D16A1EC56D5}">
      <dgm:prSet/>
      <dgm:spPr/>
      <dgm:t>
        <a:bodyPr/>
        <a:lstStyle/>
        <a:p>
          <a:endParaRPr lang="ru-RU"/>
        </a:p>
      </dgm:t>
    </dgm:pt>
    <dgm:pt modelId="{13F42C7D-41F4-4A00-BB40-94C288B2BE3D}" type="pres">
      <dgm:prSet presAssocID="{D321525F-867F-48D7-84EB-111A83415F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234154-8229-48FC-BDE3-D036E4ED2A2B}" type="pres">
      <dgm:prSet presAssocID="{B47124D2-996A-4ECC-BA8E-5E6E9010B487}" presName="horFlow" presStyleCnt="0"/>
      <dgm:spPr/>
    </dgm:pt>
    <dgm:pt modelId="{19AC5B79-830F-46BE-9075-51C448BD5E99}" type="pres">
      <dgm:prSet presAssocID="{B47124D2-996A-4ECC-BA8E-5E6E9010B487}" presName="bigChev" presStyleLbl="node1" presStyleIdx="0" presStyleCnt="4" custScaleX="420966" custLinFactNeighborX="979" custLinFactNeighborY="969"/>
      <dgm:spPr/>
      <dgm:t>
        <a:bodyPr/>
        <a:lstStyle/>
        <a:p>
          <a:endParaRPr lang="ru-RU"/>
        </a:p>
      </dgm:t>
    </dgm:pt>
    <dgm:pt modelId="{E2668CC4-A257-41DA-8DDF-57AC72CA980A}" type="pres">
      <dgm:prSet presAssocID="{B47124D2-996A-4ECC-BA8E-5E6E9010B487}" presName="vSp" presStyleCnt="0"/>
      <dgm:spPr/>
    </dgm:pt>
    <dgm:pt modelId="{CCC92430-CD68-43BB-9509-D641ABEF4C4C}" type="pres">
      <dgm:prSet presAssocID="{A404491B-C24C-4CE1-88E0-D6460FF7C060}" presName="horFlow" presStyleCnt="0"/>
      <dgm:spPr/>
    </dgm:pt>
    <dgm:pt modelId="{4F1C9BB5-3000-4C67-BCDB-FB104A7E83A7}" type="pres">
      <dgm:prSet presAssocID="{A404491B-C24C-4CE1-88E0-D6460FF7C060}" presName="bigChev" presStyleLbl="node1" presStyleIdx="1" presStyleCnt="4" custScaleX="420966"/>
      <dgm:spPr/>
      <dgm:t>
        <a:bodyPr/>
        <a:lstStyle/>
        <a:p>
          <a:endParaRPr lang="ru-RU"/>
        </a:p>
      </dgm:t>
    </dgm:pt>
    <dgm:pt modelId="{B53C3CE7-99D5-4CEA-849C-323052FE36E7}" type="pres">
      <dgm:prSet presAssocID="{A404491B-C24C-4CE1-88E0-D6460FF7C060}" presName="vSp" presStyleCnt="0"/>
      <dgm:spPr/>
    </dgm:pt>
    <dgm:pt modelId="{C538F2EF-FD7E-4763-A698-48EBF6015713}" type="pres">
      <dgm:prSet presAssocID="{624B579E-3712-4477-98E4-E8A1AAB0829B}" presName="horFlow" presStyleCnt="0"/>
      <dgm:spPr/>
    </dgm:pt>
    <dgm:pt modelId="{2838CD03-4448-448D-BFA3-2166F7DA51F5}" type="pres">
      <dgm:prSet presAssocID="{624B579E-3712-4477-98E4-E8A1AAB0829B}" presName="bigChev" presStyleLbl="node1" presStyleIdx="2" presStyleCnt="4" custScaleX="420534"/>
      <dgm:spPr/>
      <dgm:t>
        <a:bodyPr/>
        <a:lstStyle/>
        <a:p>
          <a:endParaRPr lang="ru-RU"/>
        </a:p>
      </dgm:t>
    </dgm:pt>
    <dgm:pt modelId="{A922A120-AD00-4078-AAF5-1AD52B8F43FE}" type="pres">
      <dgm:prSet presAssocID="{624B579E-3712-4477-98E4-E8A1AAB0829B}" presName="vSp" presStyleCnt="0"/>
      <dgm:spPr/>
    </dgm:pt>
    <dgm:pt modelId="{DF158153-EB91-432E-8DA5-0171C3DD3EAA}" type="pres">
      <dgm:prSet presAssocID="{6C976022-BED7-463A-8326-3B80E6CC386B}" presName="horFlow" presStyleCnt="0"/>
      <dgm:spPr/>
    </dgm:pt>
    <dgm:pt modelId="{34CD1033-7977-440B-804B-8A1E82408724}" type="pres">
      <dgm:prSet presAssocID="{6C976022-BED7-463A-8326-3B80E6CC386B}" presName="bigChev" presStyleLbl="node1" presStyleIdx="3" presStyleCnt="4" custScaleX="420103" custScaleY="121183"/>
      <dgm:spPr/>
      <dgm:t>
        <a:bodyPr/>
        <a:lstStyle/>
        <a:p>
          <a:endParaRPr lang="ru-RU"/>
        </a:p>
      </dgm:t>
    </dgm:pt>
  </dgm:ptLst>
  <dgm:cxnLst>
    <dgm:cxn modelId="{F1427939-FE47-4F59-9035-3D16A1EC56D5}" srcId="{D321525F-867F-48D7-84EB-111A83415FC9}" destId="{6C976022-BED7-463A-8326-3B80E6CC386B}" srcOrd="3" destOrd="0" parTransId="{8A563C12-42F5-45CB-9FCF-72FB71AAA64A}" sibTransId="{65A763EA-BFA8-45F4-ABBD-D17ECBF715E8}"/>
    <dgm:cxn modelId="{A51DBA84-3EE5-42AC-824C-D614E86AB6DF}" type="presOf" srcId="{6C976022-BED7-463A-8326-3B80E6CC386B}" destId="{34CD1033-7977-440B-804B-8A1E82408724}" srcOrd="0" destOrd="0" presId="urn:microsoft.com/office/officeart/2005/8/layout/lProcess3"/>
    <dgm:cxn modelId="{65AD2E12-809D-4A2D-BF85-C9ECE3D62214}" type="presOf" srcId="{A404491B-C24C-4CE1-88E0-D6460FF7C060}" destId="{4F1C9BB5-3000-4C67-BCDB-FB104A7E83A7}" srcOrd="0" destOrd="0" presId="urn:microsoft.com/office/officeart/2005/8/layout/lProcess3"/>
    <dgm:cxn modelId="{5770C0E7-E4E3-4CE2-8A39-63FBD78A3880}" srcId="{D321525F-867F-48D7-84EB-111A83415FC9}" destId="{A404491B-C24C-4CE1-88E0-D6460FF7C060}" srcOrd="1" destOrd="0" parTransId="{E1521263-5EE8-49BD-A100-435B8F823A0C}" sibTransId="{04C3B5D1-B13A-467C-8014-679046370C66}"/>
    <dgm:cxn modelId="{BD404B6D-0924-466D-9FD0-2F52617FC0C9}" type="presOf" srcId="{624B579E-3712-4477-98E4-E8A1AAB0829B}" destId="{2838CD03-4448-448D-BFA3-2166F7DA51F5}" srcOrd="0" destOrd="0" presId="urn:microsoft.com/office/officeart/2005/8/layout/lProcess3"/>
    <dgm:cxn modelId="{4EE9A1CA-CA39-4706-B70C-59241457C4C5}" srcId="{D321525F-867F-48D7-84EB-111A83415FC9}" destId="{624B579E-3712-4477-98E4-E8A1AAB0829B}" srcOrd="2" destOrd="0" parTransId="{BD918E72-DC70-4960-8706-03D9DF78ACCE}" sibTransId="{44346BDF-27DB-4928-B9E7-CB585CC079BC}"/>
    <dgm:cxn modelId="{DE435667-89C9-4343-B416-A8863890B0F5}" type="presOf" srcId="{B47124D2-996A-4ECC-BA8E-5E6E9010B487}" destId="{19AC5B79-830F-46BE-9075-51C448BD5E99}" srcOrd="0" destOrd="0" presId="urn:microsoft.com/office/officeart/2005/8/layout/lProcess3"/>
    <dgm:cxn modelId="{D8A6FC63-12A0-4A66-A67A-CC6BB7D9EAB1}" type="presOf" srcId="{D321525F-867F-48D7-84EB-111A83415FC9}" destId="{13F42C7D-41F4-4A00-BB40-94C288B2BE3D}" srcOrd="0" destOrd="0" presId="urn:microsoft.com/office/officeart/2005/8/layout/lProcess3"/>
    <dgm:cxn modelId="{0E6F6DDF-46C4-483C-A0A9-887B21FD4113}" srcId="{D321525F-867F-48D7-84EB-111A83415FC9}" destId="{B47124D2-996A-4ECC-BA8E-5E6E9010B487}" srcOrd="0" destOrd="0" parTransId="{5FEA8F06-9406-4685-A983-B76C831254A7}" sibTransId="{C6A96EB7-B2B1-4C4C-B2C9-2C97580B0A56}"/>
    <dgm:cxn modelId="{1C558552-7B3A-4AB7-BF82-8FE6C9E3AD3A}" type="presParOf" srcId="{13F42C7D-41F4-4A00-BB40-94C288B2BE3D}" destId="{38234154-8229-48FC-BDE3-D036E4ED2A2B}" srcOrd="0" destOrd="0" presId="urn:microsoft.com/office/officeart/2005/8/layout/lProcess3"/>
    <dgm:cxn modelId="{F153C9EA-3205-4FCE-9754-EEFA18B3365E}" type="presParOf" srcId="{38234154-8229-48FC-BDE3-D036E4ED2A2B}" destId="{19AC5B79-830F-46BE-9075-51C448BD5E99}" srcOrd="0" destOrd="0" presId="urn:microsoft.com/office/officeart/2005/8/layout/lProcess3"/>
    <dgm:cxn modelId="{EED4B9B7-8FD5-4589-8288-B3159063F18F}" type="presParOf" srcId="{13F42C7D-41F4-4A00-BB40-94C288B2BE3D}" destId="{E2668CC4-A257-41DA-8DDF-57AC72CA980A}" srcOrd="1" destOrd="0" presId="urn:microsoft.com/office/officeart/2005/8/layout/lProcess3"/>
    <dgm:cxn modelId="{F78A6550-4C0D-45B0-A7AF-ED91DB61BCBD}" type="presParOf" srcId="{13F42C7D-41F4-4A00-BB40-94C288B2BE3D}" destId="{CCC92430-CD68-43BB-9509-D641ABEF4C4C}" srcOrd="2" destOrd="0" presId="urn:microsoft.com/office/officeart/2005/8/layout/lProcess3"/>
    <dgm:cxn modelId="{B1F46F57-F11B-4C2A-BDCE-7A34F8BF44B0}" type="presParOf" srcId="{CCC92430-CD68-43BB-9509-D641ABEF4C4C}" destId="{4F1C9BB5-3000-4C67-BCDB-FB104A7E83A7}" srcOrd="0" destOrd="0" presId="urn:microsoft.com/office/officeart/2005/8/layout/lProcess3"/>
    <dgm:cxn modelId="{C33433D9-9255-4CCB-AE1E-1B9BDC85E9B7}" type="presParOf" srcId="{13F42C7D-41F4-4A00-BB40-94C288B2BE3D}" destId="{B53C3CE7-99D5-4CEA-849C-323052FE36E7}" srcOrd="3" destOrd="0" presId="urn:microsoft.com/office/officeart/2005/8/layout/lProcess3"/>
    <dgm:cxn modelId="{E2A53C27-1769-4B8A-86DF-9498DC64B677}" type="presParOf" srcId="{13F42C7D-41F4-4A00-BB40-94C288B2BE3D}" destId="{C538F2EF-FD7E-4763-A698-48EBF6015713}" srcOrd="4" destOrd="0" presId="urn:microsoft.com/office/officeart/2005/8/layout/lProcess3"/>
    <dgm:cxn modelId="{4F682437-E91B-475E-92F7-F115BC55430E}" type="presParOf" srcId="{C538F2EF-FD7E-4763-A698-48EBF6015713}" destId="{2838CD03-4448-448D-BFA3-2166F7DA51F5}" srcOrd="0" destOrd="0" presId="urn:microsoft.com/office/officeart/2005/8/layout/lProcess3"/>
    <dgm:cxn modelId="{0185CF00-11A1-4387-A750-4E4BB023AE35}" type="presParOf" srcId="{13F42C7D-41F4-4A00-BB40-94C288B2BE3D}" destId="{A922A120-AD00-4078-AAF5-1AD52B8F43FE}" srcOrd="5" destOrd="0" presId="urn:microsoft.com/office/officeart/2005/8/layout/lProcess3"/>
    <dgm:cxn modelId="{E3727E1D-30AF-4ED5-9418-5FF0D2C77FDA}" type="presParOf" srcId="{13F42C7D-41F4-4A00-BB40-94C288B2BE3D}" destId="{DF158153-EB91-432E-8DA5-0171C3DD3EAA}" srcOrd="6" destOrd="0" presId="urn:microsoft.com/office/officeart/2005/8/layout/lProcess3"/>
    <dgm:cxn modelId="{5A5A4B06-A612-4006-B9BD-16FF7E0F1F74}" type="presParOf" srcId="{DF158153-EB91-432E-8DA5-0171C3DD3EAA}" destId="{34CD1033-7977-440B-804B-8A1E82408724}" srcOrd="0" destOrd="0" presId="urn:microsoft.com/office/officeart/2005/8/layout/lProcess3"/>
  </dgm:cxnLst>
  <dgm:bg>
    <a:solidFill>
      <a:srgbClr val="99FFCC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21525F-867F-48D7-84EB-111A83415FC9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712ACCF8-7B71-4A7C-9850-25D6A438E09F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Формулювання гіпотези</a:t>
          </a:r>
        </a:p>
      </dgm:t>
    </dgm:pt>
    <dgm:pt modelId="{CE37C576-D658-4E9F-A1B4-9F81D2FA4E7F}" type="parTrans" cxnId="{EC8B0D7F-23A1-4C95-8748-A120797CA5F8}">
      <dgm:prSet/>
      <dgm:spPr/>
      <dgm:t>
        <a:bodyPr/>
        <a:lstStyle/>
        <a:p>
          <a:endParaRPr lang="ru-RU"/>
        </a:p>
      </dgm:t>
    </dgm:pt>
    <dgm:pt modelId="{0DE59AFD-E7C7-4A76-A928-2FF8CF28812F}" type="sibTrans" cxnId="{EC8B0D7F-23A1-4C95-8748-A120797CA5F8}">
      <dgm:prSet/>
      <dgm:spPr/>
      <dgm:t>
        <a:bodyPr/>
        <a:lstStyle/>
        <a:p>
          <a:endParaRPr lang="ru-RU"/>
        </a:p>
      </dgm:t>
    </dgm:pt>
    <dgm:pt modelId="{B7551010-945C-4516-A4AF-35665E9AC6F2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Планування  та розробка навчальних дій</a:t>
          </a:r>
        </a:p>
      </dgm:t>
    </dgm:pt>
    <dgm:pt modelId="{E26A9EE0-DF94-4BB5-9DAC-44B3969805DE}" type="parTrans" cxnId="{ED0CCB17-5C29-4849-8FE9-196AC076F5A5}">
      <dgm:prSet/>
      <dgm:spPr/>
      <dgm:t>
        <a:bodyPr/>
        <a:lstStyle/>
        <a:p>
          <a:endParaRPr lang="ru-RU"/>
        </a:p>
      </dgm:t>
    </dgm:pt>
    <dgm:pt modelId="{35D7ABBE-D70A-46E9-B4E9-C965D49AB36D}" type="sibTrans" cxnId="{ED0CCB17-5C29-4849-8FE9-196AC076F5A5}">
      <dgm:prSet/>
      <dgm:spPr/>
      <dgm:t>
        <a:bodyPr/>
        <a:lstStyle/>
        <a:p>
          <a:endParaRPr lang="ru-RU"/>
        </a:p>
      </dgm:t>
    </dgm:pt>
    <dgm:pt modelId="{A4D35527-C1AB-4640-BB8F-80DE77E3E066}">
      <dgm:prSet custT="1"/>
      <dgm:spPr/>
      <dgm:t>
        <a:bodyPr/>
        <a:lstStyle/>
        <a:p>
          <a:r>
            <a:rPr lang="uk-UA" sz="2000" dirty="0" smtClean="0">
              <a:latin typeface="Arial Black" pitchFamily="34" charset="0"/>
            </a:rPr>
            <a:t>Збір даних (накопичення фактів, спостереження, докази)</a:t>
          </a:r>
        </a:p>
      </dgm:t>
    </dgm:pt>
    <dgm:pt modelId="{BCC0146D-BC8A-4ABA-B231-801E873A9C4A}" type="parTrans" cxnId="{67C029D7-42A1-46BE-8666-753B0FADB4AF}">
      <dgm:prSet/>
      <dgm:spPr/>
      <dgm:t>
        <a:bodyPr/>
        <a:lstStyle/>
        <a:p>
          <a:endParaRPr lang="ru-RU"/>
        </a:p>
      </dgm:t>
    </dgm:pt>
    <dgm:pt modelId="{29D7AFF7-A505-4C8C-B63A-22597DE7E69A}" type="sibTrans" cxnId="{67C029D7-42A1-46BE-8666-753B0FADB4AF}">
      <dgm:prSet/>
      <dgm:spPr/>
      <dgm:t>
        <a:bodyPr/>
        <a:lstStyle/>
        <a:p>
          <a:endParaRPr lang="ru-RU"/>
        </a:p>
      </dgm:t>
    </dgm:pt>
    <dgm:pt modelId="{9855A827-31C9-4684-9484-A9A174854283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Аналіз і синтез зібраних матеріалів</a:t>
          </a:r>
        </a:p>
      </dgm:t>
    </dgm:pt>
    <dgm:pt modelId="{B5B9EC72-A01C-447A-B8D2-6AAB94995593}" type="parTrans" cxnId="{FE10D025-DD71-44D0-AFFB-749523F019FC}">
      <dgm:prSet/>
      <dgm:spPr/>
      <dgm:t>
        <a:bodyPr/>
        <a:lstStyle/>
        <a:p>
          <a:endParaRPr lang="ru-RU"/>
        </a:p>
      </dgm:t>
    </dgm:pt>
    <dgm:pt modelId="{C804B625-747D-4916-B498-F7C825F2938A}" type="sibTrans" cxnId="{FE10D025-DD71-44D0-AFFB-749523F019FC}">
      <dgm:prSet/>
      <dgm:spPr/>
      <dgm:t>
        <a:bodyPr/>
        <a:lstStyle/>
        <a:p>
          <a:endParaRPr lang="ru-RU"/>
        </a:p>
      </dgm:t>
    </dgm:pt>
    <dgm:pt modelId="{70718B82-5CA9-4C46-8989-507809513695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Оформлення  та  презентація результатів </a:t>
          </a:r>
        </a:p>
      </dgm:t>
    </dgm:pt>
    <dgm:pt modelId="{7C5A2419-5003-4F69-95EF-28230AB3E31F}" type="parTrans" cxnId="{B89F38A8-0258-495A-9AD4-313A5B0FD912}">
      <dgm:prSet/>
      <dgm:spPr/>
      <dgm:t>
        <a:bodyPr/>
        <a:lstStyle/>
        <a:p>
          <a:endParaRPr lang="ru-RU"/>
        </a:p>
      </dgm:t>
    </dgm:pt>
    <dgm:pt modelId="{8C22A0CC-0551-40AF-89B3-C2F352E4D634}" type="sibTrans" cxnId="{B89F38A8-0258-495A-9AD4-313A5B0FD912}">
      <dgm:prSet/>
      <dgm:spPr/>
      <dgm:t>
        <a:bodyPr/>
        <a:lstStyle/>
        <a:p>
          <a:endParaRPr lang="ru-RU"/>
        </a:p>
      </dgm:t>
    </dgm:pt>
    <dgm:pt modelId="{DEFBAED6-84BC-4302-A08D-2E0D4A02A31F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Рефлексивний аналіз зробленого</a:t>
          </a:r>
        </a:p>
      </dgm:t>
    </dgm:pt>
    <dgm:pt modelId="{9425DA04-10A7-4B07-86FB-9C8FADC2039A}" type="parTrans" cxnId="{2CFEC7BB-35A7-45B3-8BB1-B3B99AD10076}">
      <dgm:prSet/>
      <dgm:spPr/>
      <dgm:t>
        <a:bodyPr/>
        <a:lstStyle/>
        <a:p>
          <a:endParaRPr lang="ru-RU"/>
        </a:p>
      </dgm:t>
    </dgm:pt>
    <dgm:pt modelId="{E2824E7E-1A35-47B5-A046-8DC2B4D8D0AE}" type="sibTrans" cxnId="{2CFEC7BB-35A7-45B3-8BB1-B3B99AD10076}">
      <dgm:prSet/>
      <dgm:spPr/>
      <dgm:t>
        <a:bodyPr/>
        <a:lstStyle/>
        <a:p>
          <a:endParaRPr lang="ru-RU"/>
        </a:p>
      </dgm:t>
    </dgm:pt>
    <dgm:pt modelId="{D6F4E0F2-0AB0-4410-8DD5-4E1D16429D05}">
      <dgm:prSet custT="1"/>
      <dgm:spPr/>
      <dgm:t>
        <a:bodyPr/>
        <a:lstStyle/>
        <a:p>
          <a:pPr indent="0"/>
          <a:r>
            <a:rPr lang="uk-UA" sz="2400" dirty="0" smtClean="0">
              <a:latin typeface="Arial Black" pitchFamily="34" charset="0"/>
            </a:rPr>
            <a:t>З'ясування,уточнення необхідних питань</a:t>
          </a:r>
        </a:p>
      </dgm:t>
    </dgm:pt>
    <dgm:pt modelId="{6EF4CDAD-D55D-4524-B445-846F70D1EF48}" type="sibTrans" cxnId="{553FEF01-9ED9-48C3-A447-0384B8A67FCA}">
      <dgm:prSet/>
      <dgm:spPr/>
      <dgm:t>
        <a:bodyPr/>
        <a:lstStyle/>
        <a:p>
          <a:endParaRPr lang="ru-RU"/>
        </a:p>
      </dgm:t>
    </dgm:pt>
    <dgm:pt modelId="{726944AC-5C61-465D-AFD5-1E7314C59508}" type="parTrans" cxnId="{553FEF01-9ED9-48C3-A447-0384B8A67FCA}">
      <dgm:prSet/>
      <dgm:spPr/>
      <dgm:t>
        <a:bodyPr/>
        <a:lstStyle/>
        <a:p>
          <a:endParaRPr lang="ru-RU"/>
        </a:p>
      </dgm:t>
    </dgm:pt>
    <dgm:pt modelId="{EEB0B26A-C7C3-4E88-B5DE-5CAC0E3C1C18}">
      <dgm:prSet custT="1"/>
      <dgm:spPr/>
      <dgm:t>
        <a:bodyPr/>
        <a:lstStyle/>
        <a:p>
          <a:r>
            <a:rPr lang="uk-UA" sz="2400" dirty="0" smtClean="0">
              <a:latin typeface="Arial Black" pitchFamily="34" charset="0"/>
            </a:rPr>
            <a:t>Виявлення (бачення) проблеми</a:t>
          </a:r>
        </a:p>
      </dgm:t>
    </dgm:pt>
    <dgm:pt modelId="{A33D8740-D40E-46AE-AC9C-698421086A75}" type="sibTrans" cxnId="{C3029A5F-5C20-40E8-92BD-99DB3903FE5B}">
      <dgm:prSet/>
      <dgm:spPr/>
      <dgm:t>
        <a:bodyPr/>
        <a:lstStyle/>
        <a:p>
          <a:endParaRPr lang="ru-RU"/>
        </a:p>
      </dgm:t>
    </dgm:pt>
    <dgm:pt modelId="{9CA55925-4AD7-4433-A09B-0112B0D2FB93}" type="parTrans" cxnId="{C3029A5F-5C20-40E8-92BD-99DB3903FE5B}">
      <dgm:prSet/>
      <dgm:spPr/>
      <dgm:t>
        <a:bodyPr/>
        <a:lstStyle/>
        <a:p>
          <a:endParaRPr lang="ru-RU"/>
        </a:p>
      </dgm:t>
    </dgm:pt>
    <dgm:pt modelId="{927B2B0C-6B5B-40F3-BF08-A6BD36EA20B7}">
      <dgm:prSet custT="1"/>
      <dgm:spPr/>
      <dgm:t>
        <a:bodyPr/>
        <a:lstStyle/>
        <a:p>
          <a:r>
            <a:rPr lang="uk-UA" sz="2400" b="1" dirty="0" smtClean="0">
              <a:latin typeface="Arial Black" pitchFamily="34" charset="0"/>
            </a:rPr>
            <a:t>Узагальнення ,висновки,перевірка гіпотези</a:t>
          </a:r>
        </a:p>
      </dgm:t>
    </dgm:pt>
    <dgm:pt modelId="{C91F216D-555F-4260-9DA0-12A64B0AB10B}" type="parTrans" cxnId="{A2793AC3-0819-4E34-ACE0-5C8D8EBDBDAE}">
      <dgm:prSet/>
      <dgm:spPr/>
      <dgm:t>
        <a:bodyPr/>
        <a:lstStyle/>
        <a:p>
          <a:endParaRPr lang="ru-RU"/>
        </a:p>
      </dgm:t>
    </dgm:pt>
    <dgm:pt modelId="{608CD641-BA1C-4D4D-BDEF-93427B786101}" type="sibTrans" cxnId="{A2793AC3-0819-4E34-ACE0-5C8D8EBDBDAE}">
      <dgm:prSet/>
      <dgm:spPr/>
      <dgm:t>
        <a:bodyPr/>
        <a:lstStyle/>
        <a:p>
          <a:endParaRPr lang="ru-RU"/>
        </a:p>
      </dgm:t>
    </dgm:pt>
    <dgm:pt modelId="{23FBF76F-0BF9-4A35-A539-AE7406F298D7}" type="pres">
      <dgm:prSet presAssocID="{D321525F-867F-48D7-84EB-111A83415F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57F90-2580-4C7A-BB9E-0BA2EE4F2F28}" type="pres">
      <dgm:prSet presAssocID="{EEB0B26A-C7C3-4E88-B5DE-5CAC0E3C1C18}" presName="parentText" presStyleLbl="node1" presStyleIdx="0" presStyleCnt="9" custLinFactNeighborX="-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BEA38-E103-4B3F-91E8-1306C5F564CE}" type="pres">
      <dgm:prSet presAssocID="{A33D8740-D40E-46AE-AC9C-698421086A75}" presName="spacer" presStyleCnt="0"/>
      <dgm:spPr/>
      <dgm:t>
        <a:bodyPr/>
        <a:lstStyle/>
        <a:p>
          <a:endParaRPr lang="ru-RU"/>
        </a:p>
      </dgm:t>
    </dgm:pt>
    <dgm:pt modelId="{666347E7-98DA-42EF-A892-1568FF7B99E0}" type="pres">
      <dgm:prSet presAssocID="{D6F4E0F2-0AB0-4410-8DD5-4E1D16429D05}" presName="parentText" presStyleLbl="node1" presStyleIdx="1" presStyleCnt="9" custScaleX="104407" custLinFactNeighborX="3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2A48-D64A-4168-9D08-A54DF6DA6683}" type="pres">
      <dgm:prSet presAssocID="{6EF4CDAD-D55D-4524-B445-846F70D1EF48}" presName="spacer" presStyleCnt="0"/>
      <dgm:spPr/>
      <dgm:t>
        <a:bodyPr/>
        <a:lstStyle/>
        <a:p>
          <a:endParaRPr lang="ru-RU"/>
        </a:p>
      </dgm:t>
    </dgm:pt>
    <dgm:pt modelId="{D35DA784-89B2-4173-8849-2CA6CA406E29}" type="pres">
      <dgm:prSet presAssocID="{712ACCF8-7B71-4A7C-9850-25D6A438E09F}" presName="parentText" presStyleLbl="node1" presStyleIdx="2" presStyleCnt="9" custLinFactY="-1041" custLinFactNeighborX="-16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AA0B8-5CD7-4B61-BCC4-BE16BB38C1E5}" type="pres">
      <dgm:prSet presAssocID="{0DE59AFD-E7C7-4A76-A928-2FF8CF28812F}" presName="spacer" presStyleCnt="0"/>
      <dgm:spPr/>
      <dgm:t>
        <a:bodyPr/>
        <a:lstStyle/>
        <a:p>
          <a:endParaRPr lang="ru-RU"/>
        </a:p>
      </dgm:t>
    </dgm:pt>
    <dgm:pt modelId="{7BCDAA94-B4DB-4491-97E1-8749BF77C055}" type="pres">
      <dgm:prSet presAssocID="{B7551010-945C-4516-A4AF-35665E9AC6F2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E912B-F2C9-4E6D-B6DB-E114CE5FB6E7}" type="pres">
      <dgm:prSet presAssocID="{35D7ABBE-D70A-46E9-B4E9-C965D49AB36D}" presName="spacer" presStyleCnt="0"/>
      <dgm:spPr/>
      <dgm:t>
        <a:bodyPr/>
        <a:lstStyle/>
        <a:p>
          <a:endParaRPr lang="ru-RU"/>
        </a:p>
      </dgm:t>
    </dgm:pt>
    <dgm:pt modelId="{A4AE54E8-08BB-4BC0-9C26-99155EFA0ECF}" type="pres">
      <dgm:prSet presAssocID="{A4D35527-C1AB-4640-BB8F-80DE77E3E06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6057-DD9C-4FD7-8331-217CCEF1D68D}" type="pres">
      <dgm:prSet presAssocID="{29D7AFF7-A505-4C8C-B63A-22597DE7E69A}" presName="spacer" presStyleCnt="0"/>
      <dgm:spPr/>
      <dgm:t>
        <a:bodyPr/>
        <a:lstStyle/>
        <a:p>
          <a:endParaRPr lang="ru-RU"/>
        </a:p>
      </dgm:t>
    </dgm:pt>
    <dgm:pt modelId="{30CFB112-D027-4256-AE0C-CA6FC7A60868}" type="pres">
      <dgm:prSet presAssocID="{9855A827-31C9-4684-9484-A9A17485428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B3407-EA60-48C7-AB5D-97E8C1BE3222}" type="pres">
      <dgm:prSet presAssocID="{C804B625-747D-4916-B498-F7C825F2938A}" presName="spacer" presStyleCnt="0"/>
      <dgm:spPr/>
      <dgm:t>
        <a:bodyPr/>
        <a:lstStyle/>
        <a:p>
          <a:endParaRPr lang="ru-RU"/>
        </a:p>
      </dgm:t>
    </dgm:pt>
    <dgm:pt modelId="{CF315927-B870-4587-B96C-B0D35C5421DF}" type="pres">
      <dgm:prSet presAssocID="{927B2B0C-6B5B-40F3-BF08-A6BD36EA20B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C430B-B698-4AF8-B82E-A0AC049FF671}" type="pres">
      <dgm:prSet presAssocID="{608CD641-BA1C-4D4D-BDEF-93427B786101}" presName="spacer" presStyleCnt="0"/>
      <dgm:spPr/>
      <dgm:t>
        <a:bodyPr/>
        <a:lstStyle/>
        <a:p>
          <a:endParaRPr lang="ru-RU"/>
        </a:p>
      </dgm:t>
    </dgm:pt>
    <dgm:pt modelId="{5404928E-5C47-4263-A98F-9F9D21C1182A}" type="pres">
      <dgm:prSet presAssocID="{70718B82-5CA9-4C46-8989-507809513695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6360-BA9E-4955-ABDB-605AD0C374F0}" type="pres">
      <dgm:prSet presAssocID="{8C22A0CC-0551-40AF-89B3-C2F352E4D634}" presName="spacer" presStyleCnt="0"/>
      <dgm:spPr/>
      <dgm:t>
        <a:bodyPr/>
        <a:lstStyle/>
        <a:p>
          <a:endParaRPr lang="ru-RU"/>
        </a:p>
      </dgm:t>
    </dgm:pt>
    <dgm:pt modelId="{C8F3C314-D058-48D0-B058-58BCBD501A7E}" type="pres">
      <dgm:prSet presAssocID="{DEFBAED6-84BC-4302-A08D-2E0D4A02A31F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FEF01-9ED9-48C3-A447-0384B8A67FCA}" srcId="{D321525F-867F-48D7-84EB-111A83415FC9}" destId="{D6F4E0F2-0AB0-4410-8DD5-4E1D16429D05}" srcOrd="1" destOrd="0" parTransId="{726944AC-5C61-465D-AFD5-1E7314C59508}" sibTransId="{6EF4CDAD-D55D-4524-B445-846F70D1EF48}"/>
    <dgm:cxn modelId="{A2793AC3-0819-4E34-ACE0-5C8D8EBDBDAE}" srcId="{D321525F-867F-48D7-84EB-111A83415FC9}" destId="{927B2B0C-6B5B-40F3-BF08-A6BD36EA20B7}" srcOrd="6" destOrd="0" parTransId="{C91F216D-555F-4260-9DA0-12A64B0AB10B}" sibTransId="{608CD641-BA1C-4D4D-BDEF-93427B786101}"/>
    <dgm:cxn modelId="{57859FD7-EF17-43F5-8E14-1F381907BF09}" type="presOf" srcId="{DEFBAED6-84BC-4302-A08D-2E0D4A02A31F}" destId="{C8F3C314-D058-48D0-B058-58BCBD501A7E}" srcOrd="0" destOrd="0" presId="urn:microsoft.com/office/officeart/2005/8/layout/vList2"/>
    <dgm:cxn modelId="{B89F38A8-0258-495A-9AD4-313A5B0FD912}" srcId="{D321525F-867F-48D7-84EB-111A83415FC9}" destId="{70718B82-5CA9-4C46-8989-507809513695}" srcOrd="7" destOrd="0" parTransId="{7C5A2419-5003-4F69-95EF-28230AB3E31F}" sibTransId="{8C22A0CC-0551-40AF-89B3-C2F352E4D634}"/>
    <dgm:cxn modelId="{EC8B0D7F-23A1-4C95-8748-A120797CA5F8}" srcId="{D321525F-867F-48D7-84EB-111A83415FC9}" destId="{712ACCF8-7B71-4A7C-9850-25D6A438E09F}" srcOrd="2" destOrd="0" parTransId="{CE37C576-D658-4E9F-A1B4-9F81D2FA4E7F}" sibTransId="{0DE59AFD-E7C7-4A76-A928-2FF8CF28812F}"/>
    <dgm:cxn modelId="{0407F97D-EE40-43A0-8535-39350A55A6BC}" type="presOf" srcId="{927B2B0C-6B5B-40F3-BF08-A6BD36EA20B7}" destId="{CF315927-B870-4587-B96C-B0D35C5421DF}" srcOrd="0" destOrd="0" presId="urn:microsoft.com/office/officeart/2005/8/layout/vList2"/>
    <dgm:cxn modelId="{3BEC8E0D-FFA4-4714-80CC-5E19EC38B49B}" type="presOf" srcId="{70718B82-5CA9-4C46-8989-507809513695}" destId="{5404928E-5C47-4263-A98F-9F9D21C1182A}" srcOrd="0" destOrd="0" presId="urn:microsoft.com/office/officeart/2005/8/layout/vList2"/>
    <dgm:cxn modelId="{EFF04E79-C7DD-4C17-8D49-C4067C947C42}" type="presOf" srcId="{B7551010-945C-4516-A4AF-35665E9AC6F2}" destId="{7BCDAA94-B4DB-4491-97E1-8749BF77C055}" srcOrd="0" destOrd="0" presId="urn:microsoft.com/office/officeart/2005/8/layout/vList2"/>
    <dgm:cxn modelId="{DBD9C056-E345-4A21-A051-14F95CE0E923}" type="presOf" srcId="{9855A827-31C9-4684-9484-A9A174854283}" destId="{30CFB112-D027-4256-AE0C-CA6FC7A60868}" srcOrd="0" destOrd="0" presId="urn:microsoft.com/office/officeart/2005/8/layout/vList2"/>
    <dgm:cxn modelId="{15246D81-DB02-427D-8B68-BDC9E739D76C}" type="presOf" srcId="{D6F4E0F2-0AB0-4410-8DD5-4E1D16429D05}" destId="{666347E7-98DA-42EF-A892-1568FF7B99E0}" srcOrd="0" destOrd="0" presId="urn:microsoft.com/office/officeart/2005/8/layout/vList2"/>
    <dgm:cxn modelId="{67C029D7-42A1-46BE-8666-753B0FADB4AF}" srcId="{D321525F-867F-48D7-84EB-111A83415FC9}" destId="{A4D35527-C1AB-4640-BB8F-80DE77E3E066}" srcOrd="4" destOrd="0" parTransId="{BCC0146D-BC8A-4ABA-B231-801E873A9C4A}" sibTransId="{29D7AFF7-A505-4C8C-B63A-22597DE7E69A}"/>
    <dgm:cxn modelId="{2CFEC7BB-35A7-45B3-8BB1-B3B99AD10076}" srcId="{D321525F-867F-48D7-84EB-111A83415FC9}" destId="{DEFBAED6-84BC-4302-A08D-2E0D4A02A31F}" srcOrd="8" destOrd="0" parTransId="{9425DA04-10A7-4B07-86FB-9C8FADC2039A}" sibTransId="{E2824E7E-1A35-47B5-A046-8DC2B4D8D0AE}"/>
    <dgm:cxn modelId="{772A7BF2-95F3-4B9C-BDBD-2068E9AB34AB}" type="presOf" srcId="{D321525F-867F-48D7-84EB-111A83415FC9}" destId="{23FBF76F-0BF9-4A35-A539-AE7406F298D7}" srcOrd="0" destOrd="0" presId="urn:microsoft.com/office/officeart/2005/8/layout/vList2"/>
    <dgm:cxn modelId="{FE10D025-DD71-44D0-AFFB-749523F019FC}" srcId="{D321525F-867F-48D7-84EB-111A83415FC9}" destId="{9855A827-31C9-4684-9484-A9A174854283}" srcOrd="5" destOrd="0" parTransId="{B5B9EC72-A01C-447A-B8D2-6AAB94995593}" sibTransId="{C804B625-747D-4916-B498-F7C825F2938A}"/>
    <dgm:cxn modelId="{623AEA2A-14F0-4BCF-8893-860321DEB147}" type="presOf" srcId="{712ACCF8-7B71-4A7C-9850-25D6A438E09F}" destId="{D35DA784-89B2-4173-8849-2CA6CA406E29}" srcOrd="0" destOrd="0" presId="urn:microsoft.com/office/officeart/2005/8/layout/vList2"/>
    <dgm:cxn modelId="{ED0CCB17-5C29-4849-8FE9-196AC076F5A5}" srcId="{D321525F-867F-48D7-84EB-111A83415FC9}" destId="{B7551010-945C-4516-A4AF-35665E9AC6F2}" srcOrd="3" destOrd="0" parTransId="{E26A9EE0-DF94-4BB5-9DAC-44B3969805DE}" sibTransId="{35D7ABBE-D70A-46E9-B4E9-C965D49AB36D}"/>
    <dgm:cxn modelId="{001164A4-616C-4FFB-93A4-E45E580762DB}" type="presOf" srcId="{A4D35527-C1AB-4640-BB8F-80DE77E3E066}" destId="{A4AE54E8-08BB-4BC0-9C26-99155EFA0ECF}" srcOrd="0" destOrd="0" presId="urn:microsoft.com/office/officeart/2005/8/layout/vList2"/>
    <dgm:cxn modelId="{C3029A5F-5C20-40E8-92BD-99DB3903FE5B}" srcId="{D321525F-867F-48D7-84EB-111A83415FC9}" destId="{EEB0B26A-C7C3-4E88-B5DE-5CAC0E3C1C18}" srcOrd="0" destOrd="0" parTransId="{9CA55925-4AD7-4433-A09B-0112B0D2FB93}" sibTransId="{A33D8740-D40E-46AE-AC9C-698421086A75}"/>
    <dgm:cxn modelId="{968C3C5C-7DB8-4E8E-B717-48BD82113FA7}" type="presOf" srcId="{EEB0B26A-C7C3-4E88-B5DE-5CAC0E3C1C18}" destId="{72A57F90-2580-4C7A-BB9E-0BA2EE4F2F28}" srcOrd="0" destOrd="0" presId="urn:microsoft.com/office/officeart/2005/8/layout/vList2"/>
    <dgm:cxn modelId="{4A312E37-EE12-4883-A2B7-71D2253C13E4}" type="presParOf" srcId="{23FBF76F-0BF9-4A35-A539-AE7406F298D7}" destId="{72A57F90-2580-4C7A-BB9E-0BA2EE4F2F28}" srcOrd="0" destOrd="0" presId="urn:microsoft.com/office/officeart/2005/8/layout/vList2"/>
    <dgm:cxn modelId="{5DAAC631-A65D-4490-98CA-9FBD1C1376F0}" type="presParOf" srcId="{23FBF76F-0BF9-4A35-A539-AE7406F298D7}" destId="{2A2BEA38-E103-4B3F-91E8-1306C5F564CE}" srcOrd="1" destOrd="0" presId="urn:microsoft.com/office/officeart/2005/8/layout/vList2"/>
    <dgm:cxn modelId="{06F77215-46C2-4A28-9D61-7FB7FEECB540}" type="presParOf" srcId="{23FBF76F-0BF9-4A35-A539-AE7406F298D7}" destId="{666347E7-98DA-42EF-A892-1568FF7B99E0}" srcOrd="2" destOrd="0" presId="urn:microsoft.com/office/officeart/2005/8/layout/vList2"/>
    <dgm:cxn modelId="{C3CC70C7-5654-4CF0-A142-B3DA3DD37353}" type="presParOf" srcId="{23FBF76F-0BF9-4A35-A539-AE7406F298D7}" destId="{74282A48-D64A-4168-9D08-A54DF6DA6683}" srcOrd="3" destOrd="0" presId="urn:microsoft.com/office/officeart/2005/8/layout/vList2"/>
    <dgm:cxn modelId="{D5724C6D-90C8-40F0-A543-CB344E68DD54}" type="presParOf" srcId="{23FBF76F-0BF9-4A35-A539-AE7406F298D7}" destId="{D35DA784-89B2-4173-8849-2CA6CA406E29}" srcOrd="4" destOrd="0" presId="urn:microsoft.com/office/officeart/2005/8/layout/vList2"/>
    <dgm:cxn modelId="{95150B03-60AD-449F-8EB3-0D7640525FB8}" type="presParOf" srcId="{23FBF76F-0BF9-4A35-A539-AE7406F298D7}" destId="{5BDAA0B8-5CD7-4B61-BCC4-BE16BB38C1E5}" srcOrd="5" destOrd="0" presId="urn:microsoft.com/office/officeart/2005/8/layout/vList2"/>
    <dgm:cxn modelId="{DAF367CF-B606-4209-9022-21EF806695D4}" type="presParOf" srcId="{23FBF76F-0BF9-4A35-A539-AE7406F298D7}" destId="{7BCDAA94-B4DB-4491-97E1-8749BF77C055}" srcOrd="6" destOrd="0" presId="urn:microsoft.com/office/officeart/2005/8/layout/vList2"/>
    <dgm:cxn modelId="{8FF645B0-1DB5-4904-A168-95AB9DAD5B4A}" type="presParOf" srcId="{23FBF76F-0BF9-4A35-A539-AE7406F298D7}" destId="{225E912B-F2C9-4E6D-B6DB-E114CE5FB6E7}" srcOrd="7" destOrd="0" presId="urn:microsoft.com/office/officeart/2005/8/layout/vList2"/>
    <dgm:cxn modelId="{7C2CBF34-2D96-4313-9CF7-1A4F42189BD4}" type="presParOf" srcId="{23FBF76F-0BF9-4A35-A539-AE7406F298D7}" destId="{A4AE54E8-08BB-4BC0-9C26-99155EFA0ECF}" srcOrd="8" destOrd="0" presId="urn:microsoft.com/office/officeart/2005/8/layout/vList2"/>
    <dgm:cxn modelId="{01D6C829-639C-4D5A-885E-E693F89BD76B}" type="presParOf" srcId="{23FBF76F-0BF9-4A35-A539-AE7406F298D7}" destId="{05C46057-DD9C-4FD7-8331-217CCEF1D68D}" srcOrd="9" destOrd="0" presId="urn:microsoft.com/office/officeart/2005/8/layout/vList2"/>
    <dgm:cxn modelId="{EBAE23E8-4C7F-4C9D-8B2B-C8E3E6BC4482}" type="presParOf" srcId="{23FBF76F-0BF9-4A35-A539-AE7406F298D7}" destId="{30CFB112-D027-4256-AE0C-CA6FC7A60868}" srcOrd="10" destOrd="0" presId="urn:microsoft.com/office/officeart/2005/8/layout/vList2"/>
    <dgm:cxn modelId="{18021C62-F0FF-41D0-B133-B0E0E0CD3B15}" type="presParOf" srcId="{23FBF76F-0BF9-4A35-A539-AE7406F298D7}" destId="{2C3B3407-EA60-48C7-AB5D-97E8C1BE3222}" srcOrd="11" destOrd="0" presId="urn:microsoft.com/office/officeart/2005/8/layout/vList2"/>
    <dgm:cxn modelId="{CF597B90-E0C1-46C1-BE30-123EBD23C07F}" type="presParOf" srcId="{23FBF76F-0BF9-4A35-A539-AE7406F298D7}" destId="{CF315927-B870-4587-B96C-B0D35C5421DF}" srcOrd="12" destOrd="0" presId="urn:microsoft.com/office/officeart/2005/8/layout/vList2"/>
    <dgm:cxn modelId="{F07CCD58-9B3C-4912-BFA2-B298F1D03D95}" type="presParOf" srcId="{23FBF76F-0BF9-4A35-A539-AE7406F298D7}" destId="{FACC430B-B698-4AF8-B82E-A0AC049FF671}" srcOrd="13" destOrd="0" presId="urn:microsoft.com/office/officeart/2005/8/layout/vList2"/>
    <dgm:cxn modelId="{26D3983E-D8CF-4846-B8E5-6C17E9798423}" type="presParOf" srcId="{23FBF76F-0BF9-4A35-A539-AE7406F298D7}" destId="{5404928E-5C47-4263-A98F-9F9D21C1182A}" srcOrd="14" destOrd="0" presId="urn:microsoft.com/office/officeart/2005/8/layout/vList2"/>
    <dgm:cxn modelId="{507D078B-3099-41EC-A930-F5F5C78CFE7F}" type="presParOf" srcId="{23FBF76F-0BF9-4A35-A539-AE7406F298D7}" destId="{43126360-BA9E-4955-ABDB-605AD0C374F0}" srcOrd="15" destOrd="0" presId="urn:microsoft.com/office/officeart/2005/8/layout/vList2"/>
    <dgm:cxn modelId="{33B3EBEC-A520-4E72-A124-E174EDE604C7}" type="presParOf" srcId="{23FBF76F-0BF9-4A35-A539-AE7406F298D7}" destId="{C8F3C314-D058-48D0-B058-58BCBD501A7E}" srcOrd="16" destOrd="0" presId="urn:microsoft.com/office/officeart/2005/8/layout/vList2"/>
  </dgm:cxnLst>
  <dgm:bg>
    <a:solidFill>
      <a:srgbClr val="99FFCC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91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9634" y="1"/>
            <a:ext cx="295391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729AEA-A22B-44F2-B1C7-6995188104D4}" type="datetimeFigureOut">
              <a:rPr lang="uk-UA"/>
              <a:pPr>
                <a:defRPr/>
              </a:pPr>
              <a:t>23.02.2015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1" y="9331326"/>
            <a:ext cx="295391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9634" y="9331326"/>
            <a:ext cx="295391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E367E6-1069-424F-812A-71C4FC3E1C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91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9634" y="1"/>
            <a:ext cx="295391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B090CD-0827-4DC5-B904-9095F2AA13F9}" type="datetimeFigureOut">
              <a:rPr lang="uk-UA"/>
              <a:pPr>
                <a:defRPr/>
              </a:pPr>
              <a:t>23.02.2015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228725"/>
            <a:ext cx="5891212" cy="3313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1673" y="4727575"/>
            <a:ext cx="5451792" cy="3868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331326"/>
            <a:ext cx="295391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9634" y="9331326"/>
            <a:ext cx="295391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6276D1-9AC5-486C-B75E-B6086BF331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-12700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12850"/>
            <a:ext cx="121920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61913" y="-187325"/>
            <a:ext cx="1228726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53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1073150" y="446088"/>
            <a:ext cx="3548063" cy="181451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8" y="446094"/>
            <a:ext cx="6252633" cy="5414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5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BF03-5B66-4791-B53E-65A1878A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31" y="727528"/>
            <a:ext cx="4852988" cy="1617163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31" y="2344684"/>
            <a:ext cx="4852988" cy="3516365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3886200" y="6405563"/>
            <a:ext cx="976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0550" y="6405563"/>
            <a:ext cx="3295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862513" y="6280150"/>
            <a:ext cx="1062037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F51C5-A9F5-4830-A6F6-70AF592AF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00600"/>
            <a:ext cx="10561419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1" y="5367338"/>
            <a:ext cx="10561419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0D73-624A-4008-A5D2-7BBA4E8E1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631825" y="1081088"/>
            <a:ext cx="6332538" cy="3240087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8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8" y="1081464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F9CA-141E-4B58-933F-A16387DF8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1141413" y="2286000"/>
            <a:ext cx="4894262" cy="2505075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4" y="2435961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3" y="2286003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D6EC-2D35-4DE4-AFB7-81233247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83" y="447188"/>
            <a:ext cx="10152716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BDD6-CEBE-4B6C-8CD1-947B7C8C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7669213" y="446088"/>
            <a:ext cx="4522787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6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3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4173-7517-46CB-918B-5B9026189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21" y="447188"/>
            <a:ext cx="10198979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7" y="2222287"/>
            <a:ext cx="10554575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D357-1253-4E3F-BABF-17C4E43A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0" y="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50963"/>
            <a:ext cx="121920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2951396"/>
            <a:ext cx="10561419" cy="1468800"/>
          </a:xfrm>
        </p:spPr>
        <p:txBody>
          <a:bodyPr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1" y="5281209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C970-70EA-45C5-AFD0-0EFA1607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83" y="447188"/>
            <a:ext cx="10152716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7" y="2222293"/>
            <a:ext cx="5185873" cy="363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21" y="2222287"/>
            <a:ext cx="5194583" cy="36387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E951-F8AF-4CFE-9DD7-5B3A2938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21" y="447188"/>
            <a:ext cx="10198979" cy="9704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3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4"/>
            <a:ext cx="5189856" cy="3109913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21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21" y="2751144"/>
            <a:ext cx="5194583" cy="3109913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D838-4B4D-46F4-96F6-A1309C473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21" y="447188"/>
            <a:ext cx="10198979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6976-CA3D-4BD2-AE09-9318AEBBE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3A23-9B15-46B9-A93C-52F143F4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726D-85F4-4212-ABFB-1FEE8CECE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якую за уваг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 userDrawn="1"/>
        </p:nvSpPr>
        <p:spPr bwMode="auto">
          <a:xfrm>
            <a:off x="0" y="-127000"/>
            <a:ext cx="12192000" cy="74263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50963"/>
            <a:ext cx="121920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/>
          <p:nvPr userDrawn="1"/>
        </p:nvSpPr>
        <p:spPr>
          <a:xfrm>
            <a:off x="3857625" y="3613150"/>
            <a:ext cx="447516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atin typeface="+mn-lt"/>
              </a:rPr>
              <a:t>Дякую</a:t>
            </a:r>
            <a:r>
              <a:rPr lang="ru-RU" sz="4400" dirty="0">
                <a:latin typeface="+mn-lt"/>
              </a:rPr>
              <a:t> за </a:t>
            </a:r>
            <a:r>
              <a:rPr lang="ru-RU" sz="4400" dirty="0" err="1">
                <a:latin typeface="+mn-lt"/>
              </a:rPr>
              <a:t>увагу</a:t>
            </a:r>
            <a:r>
              <a:rPr lang="ru-RU" sz="4400" dirty="0">
                <a:latin typeface="+mn-lt"/>
              </a:rPr>
              <a:t>!</a:t>
            </a:r>
            <a:endParaRPr lang="uk-UA" sz="4400" dirty="0">
              <a:latin typeface="+mn-lt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6AE5-1000-4A73-8683-32F9993A8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688" y="447675"/>
            <a:ext cx="10199687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25" y="2184400"/>
            <a:ext cx="10563225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375" y="6367463"/>
            <a:ext cx="86439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0" y="6362700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uk-UA"/>
              <a:t>05.12.2014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9113" y="6237288"/>
            <a:ext cx="1062037" cy="490537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184CD10-4587-470C-BC42-D118DC527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 descr="D:\Google Диск\work\gerb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 сполучна лінія 8"/>
          <p:cNvCxnSpPr/>
          <p:nvPr/>
        </p:nvCxnSpPr>
        <p:spPr>
          <a:xfrm>
            <a:off x="180975" y="6502400"/>
            <a:ext cx="1201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63010" y="2820252"/>
            <a:ext cx="10572000" cy="1724297"/>
          </a:xfrm>
        </p:spPr>
        <p:txBody>
          <a:bodyPr/>
          <a:lstStyle/>
          <a:p>
            <a:pPr algn="ctr"/>
            <a:r>
              <a:rPr lang="uk-UA" sz="4800" dirty="0" smtClean="0">
                <a:latin typeface="+mn-lt"/>
              </a:rPr>
              <a:t>Навчання на дослідницькій основі: теорія і практика</a:t>
            </a:r>
            <a:endParaRPr lang="uk-UA" sz="4800" dirty="0">
              <a:latin typeface="+mn-lt"/>
            </a:endParaRPr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444137" y="4792744"/>
            <a:ext cx="11547566" cy="1502228"/>
          </a:xfrm>
        </p:spPr>
        <p:txBody>
          <a:bodyPr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проректор з наукової роботи,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доктор педагогічних наук, професор                                       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Л.Л.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uk-UA" sz="3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Хоружа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0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800" y="141667"/>
            <a:ext cx="10998200" cy="1625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00" dirty="0" smtClean="0"/>
              <a:t/>
            </a:r>
            <a:br>
              <a:rPr lang="uk-UA" sz="1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Дидактична позиція викладача,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який будує навчання на дослідницькій основі 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8452941"/>
              </p:ext>
            </p:extLst>
          </p:nvPr>
        </p:nvGraphicFramePr>
        <p:xfrm>
          <a:off x="0" y="1609858"/>
          <a:ext cx="12192000" cy="524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4413513" y="2613139"/>
            <a:ext cx="3364974" cy="1631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965" tIns="67310" rIns="100965" bIns="6731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5300" kern="1200" dirty="0" smtClean="0"/>
              <a:t>Зміст навчання</a:t>
            </a:r>
            <a:endParaRPr lang="ru-RU" sz="5300" kern="1200" dirty="0"/>
          </a:p>
        </p:txBody>
      </p:sp>
      <p:graphicFrame>
        <p:nvGraphicFramePr>
          <p:cNvPr id="1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8782183"/>
              </p:ext>
            </p:extLst>
          </p:nvPr>
        </p:nvGraphicFramePr>
        <p:xfrm>
          <a:off x="533400" y="-584200"/>
          <a:ext cx="11264900" cy="744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621" y="358288"/>
            <a:ext cx="10198979" cy="970450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Рівні навчання на дослідницькій основі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9921452"/>
              </p:ext>
            </p:extLst>
          </p:nvPr>
        </p:nvGraphicFramePr>
        <p:xfrm>
          <a:off x="115910" y="2009105"/>
          <a:ext cx="12076090" cy="452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Проблема – (від </a:t>
            </a:r>
            <a:r>
              <a:rPr lang="uk-UA" dirty="0" err="1" smtClean="0"/>
              <a:t>грецьк</a:t>
            </a:r>
            <a:r>
              <a:rPr lang="uk-UA" dirty="0" smtClean="0"/>
              <a:t>. завдання)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117" y="1854200"/>
            <a:ext cx="10554575" cy="4698999"/>
          </a:xfrm>
        </p:spPr>
        <p:txBody>
          <a:bodyPr>
            <a:noAutofit/>
          </a:bodyPr>
          <a:lstStyle/>
          <a:p>
            <a:r>
              <a:rPr lang="uk-UA" sz="2400" dirty="0" smtClean="0"/>
              <a:t>Виникає  на основі теоретичних, практичних суперечностей</a:t>
            </a:r>
          </a:p>
          <a:p>
            <a:r>
              <a:rPr lang="uk-UA" sz="2400" dirty="0" smtClean="0"/>
              <a:t>Поєднує  систематичну  самостійну пошукову діяльність студентів  із засвоєнням ними  готових висновків науки</a:t>
            </a:r>
          </a:p>
          <a:p>
            <a:r>
              <a:rPr lang="uk-UA" sz="2400" dirty="0" smtClean="0"/>
              <a:t>Розв'язання проблеми передбачає постійну взаємодію викладача і студента у формі консультування, діалогічного спілкування</a:t>
            </a:r>
          </a:p>
          <a:p>
            <a:r>
              <a:rPr lang="uk-UA" sz="2400" dirty="0" smtClean="0"/>
              <a:t>Має міждисциплінарний характер</a:t>
            </a:r>
          </a:p>
          <a:p>
            <a:r>
              <a:rPr lang="uk-UA" sz="2400" dirty="0" smtClean="0"/>
              <a:t>Передбачає використання методів, які притаманні одночасно різним дисциплінам</a:t>
            </a:r>
            <a:endParaRPr lang="ru-RU" sz="2400" dirty="0"/>
          </a:p>
        </p:txBody>
      </p:sp>
      <p:sp>
        <p:nvSpPr>
          <p:cNvPr id="217094" name="AutoShape 6" descr="data:image/jpeg;base64,/9j/4AAQSkZJRgABAQAAAQABAAD/2wCEAAkGBw8ODw8MDRAPDw8MDw0NDQ8PDQ8NDA4NFREWFhQRFBQYHCggGBonHhQUJDIhKikrLi4uFyAzODMtNyguLisBCgoKDg0OGxAQGiwmICQsLCwtLC8sLCwwNCwsLCwtLDcsLCwsLCwsLCwsLC0vLywsLCwsNCwsLCwtLCw0NCwsLP/AABEIAOEA4QMBEQACEQEDEQH/xAAcAAEAAQUBAQAAAAAAAAAAAAAAAQIDBQYHBAj/xABEEAABAwIDBQUECAIHCQAAAAABAAIDBBEFEiEGEzFBUQciYXGBFDKRoSNCUmJyscHRkvAVQ1Nzk6LCFjM0RGOCsrPx/8QAGwEBAAIDAQEAAAAAAAAAAAAAAAQFAgMGAQf/xAA0EQEAAgECBAMGBgIBBQAAAAAAAQIDBBEFEiExQVFxImGBkaHRExQyscHhBvHwFSNCUmL/2gAMAwEAAhEDEQA/AO4oCAgICAgICAgICAgICAgICAgICAgICAgICCEEoCAgICCEEoCAgICCCQASdANSToAEIjfo1nFNvcMpiWuqBK8fVgaZvTMO7f1Wi2px18Vpg4NrMsb8m0e/p9O/0YKXtbpB7lNUuHU7pn+orVOtr4Qn1/xvN43r9fsmLtaoz79PUt8Run/6gkayvlLy3+N5/C9fr9mZw/tBwucge0bpx5TsdEP4j3fmttdTjnxQs3BdZj68m/pO/wBO/wBGzQTskaJI3Nex2rXMcHsI8CFuiYnrCsvS1J5bRtPvXF6xEBAQQglAQEBAQEEIJQEBAQEEIJQEBAQYLaramnwyMPmOaR4O6gaRvJPH7rfH81qy5q446p+g4dl1ltq9IjvPh/c+5xbaTa6sxEkTPLIb92CMlsIF9M32z4n5KsyZrZO7tdHw7BpY9iOvnPf+vgwK1JwgICD2YZitRSO3lLNJC7icjrNd+JvB3qFlW9qzvEtWbT4s1eXJWJ9XS9lu1Fry2HEmhhNgKmMHd3/6jPq+Y08ApuLV+F/m5nXf4/MRN9PO/wD8z/E/d0qKRr2h7HBzXgOa5pDmuaeBBHEKdE7uZtWaztMbSrR4IIQSgICAghBKCEEoCCEEoIQEEoIQSgwO2G00WGU5mfZ0r7tp4r6yP6no0cz+61ZssY67rDh2gvrMnLHSsd58v7nwcDxPEZquZ9TUPL5JDdxPADk0DkB0VTa02neXe4cNMNIx0jaIeVYtogICAgICDbthNtJMOeIJi59G895nF0BJ1ezw6t5+fGRgzzjnaeyo4pwuurrz16Xjx8/dP8S7jTzslY2WNweyRoexzTdrmkXBBVpExMbw4a9LUtNbRtMLq9YoQSgIIQSghBKAghBKAgICAgICDwY3isVFA+qmNmxjQD3nvPusb4krDJeKV5pSdJpcmqyxix95+keMz6Pn/abG5a+odUTH7rGA9yNnJjf511PNVF7zeeaX0HTaXHpscYsfaPHznzliVi3i8eiCzPVMj952vTiVnXHa3aEbNq8OH9dvg8/9LRfe/hWz8vdE/wCraf3/ACemnqWSaMdc9ODvgsLY7V7wlYtZhy9K2/hdWtKEBB0nsm2oMcgwud30cpJpSfqS8TH5HUjx81N0uXaeSXN8e4fz1/MUjrH6vTz+H7ejrisHIiAgICAgICAgICCEEoCCEEoIQcZ7UdoDUVRpmH6GiJZodH1H13enu+juqq9Vk578sdod1wLRxp9P+Lb9V+vw8Pn3+TQVHW4gIPTSYJiFZdtBSyzcnSABkLT03jiG38LqRgwzfrPZTcT4lXB/26z7Xj7lU3ZZjtsxo83MgVVKXf8Anqp3JMOanU0md5lrOL4HWUTstZTzQEmzTJG5rHH7ruDvQryY2Z0vW3aXjjab6eixbYZ6inc4ZZNSODuZ8HdfNRsuKJ6wutFrrV2pknp+z0qKvBBVFI5jmvYS1zHNexw0LXA3BHqEjo8mImNp7Po7ZfFhXUcFWOMrPpAODZW914+IKuMV+esS+c63Tfl89sXlPT08GUWxFSgICAghBKCEEoCAgICAgIMfj+ICkpKiqP8AURPe0Hm+1mj1JAWGS3LWbJGkwfj56YvOYj4eP0fMeIYsA8tdd5JLpHAi+cm58yqymGbRvLuNTxKmK/4dY3iO/u9yIayN/Bwv0PdK8titDPFr8OTx29V9akyJ37PbguHPrKmGkj0dO8Mv9lvFzvQAn0WdK81ohp1WojBhtknwj/X1fSOH0cdPFHTwtyxwsbGwfdA59T4q4iIiNofOcmS2S83t3nq9C9YLNXSxzsdDMxksbxZ7JGh7HDoQdCj2JmOsOJdo3Zs2ivX0APspP00OrnUxJ0c08TH8x5cNN6bdYWekzxf2Ld2jCzAtKxrCqCTNfwKh5Y2s6DR5Jtj2nwXFrSxB1vsUry6GqpCf91IyZmvKQEED1Z81P0dukw5T/I8W16ZPOJj5f7dLU1zQgICAgICAgICAgICAgIMFtrgcmI0UlFFMKd0hjO8MZkFmuDstgRbUDX5LC9OeNpSNNqLafJz179Y+fT9nBMd7L8Xo7u3HtMYud5SuM2n4LB/yWuaTCbTVY7eOzTJWOa4se0tc02c1wLXA9CDwWLfExK5FVPZ7rjbodR8CsZpFu8N2PPkx/pts7j2NbMVLL4rWMEe8jyUjCCJC1xBdKWn3QQLDmQTytfLDgis8yNxDid8+OMU+e8y6spKmEBBbnhbIx0cgDmSNcx7SLtc0ixB9EexMxO8Pl3anDXUVbU0RJIp5XNYTxMR70ZPjlLVBt0nZ0+C34tIv5to2J7PKqtYKiY+y077FjntLppW9WM008T6XXkaecnXtDO3Fsek3rWOa30+Mui0nZphcbbPbNMebpJ3NJ9GZQt0aXHCtycd1dp6TEekffdbr+zHDZB9CZ6d3Itl3rb+LX3uPUJbSUnsyxcf1VZ9ra3w2/Z59gdlqnC8QmZIRJTzUzsk7AQ0vbIyzXN+q6znafAnVY4MVsd537bNvE+IYdZpqzXpaLdvWJ+cOiqW58QEBAQEBAQEBAQEBBCCUBAQYvGdnqKublrKaGfSwc9g3jR9147zfQryYiWVb2r2lquHdkuF09W2saJXtj7zKaV4kp2yaWdqMxA6EnVY8kbt1tTea7N9WaOIJQEBBynFNnIq7aKpllaHQUsdK+dpF2yTGJuRjuosAT4ADmo/JzZJW8ai2HRViO8zO3pv1dCEykKhG+QN8gqbUWQe+GQOGYfyUFxAQEBAQEEIJQEBAQEBAQEBAQEBBCCUBBRLI1jXPeQ1rAXOcTYNaBck+CS9iJmdoaDs1iAqG1NcP+dqppG3FjumWijB/7WD4lasU80TbzlO4hjnFeuKf/GsfOes/WWZ9pW1AR7Sge0IKhUIMpg02bO3plP5/sgyaAgICCEEoCAgIIQSghAQSghBKAgIIQEEoLc8zI2ukkc1jGAue5xDWtaOJJPBeTMR1llWtrTFaxvMuNdoW3/tmaioiRTXtLJwdUW5W5M8OfPTQ1+fUc3s17Ot4ZwmMG2XN1t4R5fef2Xdgq69IY76wyvB8nd4H5n4KRpZ3pt5Krj2Oa6nn/wDaI+nRsntKkqVPtKAKhBUKhBsGzGokfy7rR56k/mEGdQEBAQQglBCCUBAQEBAQEBAQEBAQEGJ2i2hpsOi3tS+xIO7jbYyykcmt/XgFryZK0jeUrSaLLqr8uOPWfCPVxDbDbSpxNxa47qmBuynadDbg55+sfkOQVdkzWyd+3k7HRcPxaSPZ628bfbyj6+bWlqTmV2bxT2Wa7j9HKAyTw+y7019CVvwZOS3XsreKaP8AM4fZ/VXrH8x8f3b77TzB48Ois3ETG3d6MPq4cxE+Y3sG5XZfNBl5MLbI3PSyX+5IQPg4BBcGAyZb7xua3AtNvjdBs+DU7YoWxg3I1eerzx/nwQe5AQEBAQEBAQEEIJQQgIJQQgICCUEINY212vjw1gY0CSqlF4or6NHDeSdG/nbzI0Zs0Y49604bwy+stvPSkd5/iPf+zheM4rNVyunneZHuOrjz6ADk0cgq61ptO8uyx4seGkY8cbRH/OrwLxkICDM4JiszXMp2tfMHkMjjYC6XMeAYOfkpGHNavs91NxLhmLLE5Ynlt4z4T6/dt1Zh08biySMsc21wSNLi/EGxVi5B6MMrpYwdb5LEa65UGy4ZjgfYE8UGzYW0EvkudQ0Wv3RxN/P9kGQQEBAQEEoIQEEoCAgIIQSgICAgIMTtNjbMPpZKp+paMsTL23kp91v7+AK15ckUrul6LSW1WaMcfGfKPF894xiMlRJJPM4vlncXPd+g6ACwA6BVUzNp3l31aUw44x0jaIY1GO4gIMjgWCVOISinpGZ3aF7j3Yom/ae7kPmeV1nTHN52hG1Orx6evNkn4eMu5bGbE0+Ftzj6aqcLSTuHAc2xj6rfmefhY4sMU9XIa3iGTVT16V8I+/mmucySV7zY30HkBYLagMbUYFDL3mHI49PdPogjDcCML7uaC3jmBJF/G/BBsUsphDZG8AQHjkWn+QgysMoe0PbqCguICAgICCEEoCAgICAgICAgICDjna/jBlq2UTT3KRgc8dZ5BfXybl/iKr9Xfe3L5Ow4Bp+TDOWe9p+kf3+znMzrny0UaFxeeq2vWAvBm9kdm5sUqBTxd1jQHzykXbFHf5uPIc/IFbcWObzsh63WV0uPmnvPaP8Ang+gMBwSnw+FtNSsDGjVzjrJI/m97uZ/+CwVlWkVjaHGZ8+TPfnyTvL3zAlrgOJa63nZZNLnTsQsdSguR4l4oPQzGXDg5BX/AE1dpa83BBCDJ4HiGXQnuu4+Hig2UHmglAQEBAQEBAQEBAQEBAQEEFB81Y7X+01VTU3vvppXt/BmOUfCyp7zzWmX0XTY/wALDTH5RH9/ViCUJlCBdHj6B7L8IbS4ZA6w3lWBVSO5kPF2D0Zl+assFeWkOM4pnnLqbeUdI+H9ttW5XCDnuNYSwVEosdX5m2JGju9b5oMc/BHcQS3zJv8ABBQzCnXsXO+KDMUNDFG0gtzZhZxccxI6eCDJRVULBZrGi3CwCDYcKkL4WuPPNbyzGyD1oCAgICAgICAgIIQSgICAgx+0NTuaOqm/sqed48xGSFjedqzLfpqc+alfOY/d8zXsNTaw9FUPoNrRHWVkG/BetUTE9ko9VQxGRzY2+9I5rG/icbD817EbzsxtaKxNp8H1RTwiNjI26Nja1jR0aBYfkreI2fPrTNpmZXEeCDUsXqAJnv5E5QfIAfog8ZlCC06RoQQ6pv3WanmeQ8ygzGFbPRSsZNK6RxdfMwODY7gkW0F+XVBsrGBoDWgANAAA0AA5IKkBAQEBAQEEIJQEBAQEBAQYzaTDnVlJUUkbxG6ojMYe5pc1t+NwCPFY3rzVmG7T5vwctcm2+07uI4v2O4vclktLUNHutbK+J38Lm2H8S1VwxXsn5eI2zT7fy8Gq12wWM02slBU+cIFT/wCouSaS8pqK+E7fRh3tqoniF7JmyOIa2N8bhISeADSLkrCcdfJKprMsR0u6bsD2d4nLNT1la1lLBDLFPklafapQxwdl3YPcvYjvWI6FK6eN92OXi95pNOk7xMfN3ZSlGILVS4tje5vFrHkeYBsg057Q8a80GOlw119JHgdLhBSMOH13ud5mw+SCp8oZZrbADkEG67O/8NGTzzn/ADlBkkBAQEBBCCUBAQEBAQEBAQEBBaqJ2RNdJK9sbGC7nvcGMaOpJ0C8mYiN5ZUpa88tY3nyhpuIdqWFwuyNdNPYkF0MV2AjxcW38xdaLamkduq1x8F1No3naPWftEvbgu32GVr2xMl3crj3GVDDE4nhZrj3b68L3WVM9LdGjPwzUYY5pjePd1/v6NqW5XiAgiyDUJI9257BwY5zR5A6ILD3IPFVzZQSeABJQYiF7pHZjw5eSDqOFxZIIWdI2X8yLlB6kBAQEBAQEBBCCUEICAgICAg1TbnbJmGtEcYElVK3MxhPcjZw3j7a2vew52Kj58/4fSO624XwudXPNadqR3nz90fdxXaPaGqrnXqZnSWNw33YmeDWDQefHxUCb2v1tLq6YMOnjkw12858Z9Z7/wAMKghB2vsi2rfVxvoKl5fNTND4XuN3yU9wLOPMtJGvQjop2nyc0csuY4vo64rRlpHSe/r/AG6KpKlEBBqdefpZfxv/ADQeKQoMNi0l8rPtG58ggmij1A62CDqDRYAdAAglAQEBBKCEBBKCEEoCAgIIQSgIPm7bPE3VGIVkjj/XyRt14RxuyNHwb81V5N7XmZd1opjFpqUjyifjPWWBJusG/ffqhHiF6Ny7I3OGLwhvB0dQH/h3ZP5gLdp/1qzi+35Wd/OHflYOSEEoNQrz9LL/AHj/AMyg8MxQYGpdmlP3bNCDJ4Wy8kber2D/ADBB0hAQEBBCCUBAQEFN0C6BdAugXQRdBN0C6D5z7Q8MdR4lUscCGzvdVQnk6OQlxt5OzD0ULJTa0un0mp58FfdG3ya5G8OuBxGtuZHgtN6eKfgzxPsyLBKCjx13sZ2bfEH4rO0t3zN1StcLOMRILpbdDYAeAJ4EKZp8e3tS5zjGri8xhrPbv6/06jmUpRmZBD5A0Fx4AXPkg0+rfd73fac53xN0HgnkCDDxjvE9SSgzeBMvPCB9tp9BqfyQb9dAugXQLoF0C6BdAugm6C3mQRmQRnQM6BnQRnQRvEEbxBr+2WzFNi0AhnuySO7oJ2AGSJx46fWabC7eduRsVjasWbsOa2Kd4cYxXsrxeF53LIqpoPdfFMyN1uRLZCCD5X81r/DlNjWVnv0e/BeyzFZSDVywUrOeYipm9GsNvi4LD8vEtscWyUjaOvq6FgPZzh1IWySB9XK0gh09t0HeETdPjmWdcFKo+bieoyxtvtHubpvVuV5vkDeoMfjNVZgYOLzr5D+Qg1WsnKBhdI6Vs87vchilt96XIbD04/BBiYx3kGy7Ls+nDvssef0/VBt+dAzIJDkEhyCcyBdAugm6BdBZugpJQQXIKS5BSXoKXSILZmQW3VCDzyV1uvwQed+K25O+CC3/AEwOjvggqGKX5O+CC62vJ5H4ILrao+KCts5QeDEnFxvyAsEGAla57srRckgDzJ5oNlnY2CkdCP7NzB1c9w1PzQajHCc3BBsOByCF7nSaXYQNLkm40+SDOw4g13Ijzsg9bX31QVByCcyCQ5BOZBIcgm6BmQU2QQQgpIQQWoKSxBSWIIMaCgxDogpMI6IKDAOg+CCkwDoPggpMQ6IIyBBSbILM7+6QCGnkTwQeIYnG3uyWDvMEHyKC43FmAWaGjyACDHYxXZ2BzAXOafdbqSDx0+CDER17xxhl/wANxQehuLdY5f8ACf8AsgvxYxyDJb/3T/2QbPh9Qd20O4218NeCD2CVBUJEFYegqDkEhyCrMgXQXbIIsgZUEZUEZUEZUAtQUliCMiCDGggxoKd0ggwoKPZggtyULXcRdBj6jZqmk96MehLT8kHn/wBj6blvh5TO/VBeptmIIzdu8J6ukLkHtbhTBwQXG0ACC4KMIKhTIKxAgncoJ3SCrdoJDEE5EE5UF6yBZAsgiyBZAsgWQRlQMqBlQRlQMqCMiCcqCMqBkQMiCciBlQMqCcqBlQTlQMqBlQMqBlQTlQLIKrICAgWQQgWQLIFkCyBZAsgWQLIFkCyBZAsgWQLIFkCyCbIFkBAsgIFkCyAglAQQgICAgICAgICAgICAgICAgICAgIJ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096" name="AutoShape 8" descr="data:image/jpeg;base64,/9j/4AAQSkZJRgABAQAAAQABAAD/2wCEAAkGBw8ODw8MDRAPDw8MDw0NDQ8PDQ8NDA4NFREWFhQRFBQYHCggGBonHhQUJDIhKikrLi4uFyAzODMtNyguLisBCgoKDg0OGxAQGiwmICQsLCwtLC8sLCwwNCwsLCwtLDcsLCwsLCwsLCwsLC0vLywsLCwsNCwsLCwtLCw0NCwsLP/AABEIAOEA4QMBEQACEQEDEQH/xAAcAAEAAQUBAQAAAAAAAAAAAAAAAQIDBQYHBAj/xABEEAABAwIDBQUECAIHCQAAAAABAAIDBBEFEiEGEzFBUQciYXGBFDKRoSNCUmJyscHRkvAVQ1Nzk6LCFjM0RGOCsrPx/8QAGwEBAAIDAQEAAAAAAAAAAAAAAAQFAgMGAQf/xAA0EQEAAgECBAMGBgIBBQAAAAAAAQIDBBEFEiExQVFxImGBkaHRExQyscHhBvHwFSNCUmL/2gAMAwEAAhEDEQA/AO4oCAgICAgICAgICAgICAgICAgICAgICAgICCEEoCAgICCEEoCAgICCCQASdANSToAEIjfo1nFNvcMpiWuqBK8fVgaZvTMO7f1Wi2px18Vpg4NrMsb8m0e/p9O/0YKXtbpB7lNUuHU7pn+orVOtr4Qn1/xvN43r9fsmLtaoz79PUt8Run/6gkayvlLy3+N5/C9fr9mZw/tBwucge0bpx5TsdEP4j3fmttdTjnxQs3BdZj68m/pO/wBO/wBGzQTskaJI3Nex2rXMcHsI8CFuiYnrCsvS1J5bRtPvXF6xEBAQQglAQEBAQEEIJQEBAQEEIJQEBAQYLaramnwyMPmOaR4O6gaRvJPH7rfH81qy5q446p+g4dl1ltq9IjvPh/c+5xbaTa6sxEkTPLIb92CMlsIF9M32z4n5KsyZrZO7tdHw7BpY9iOvnPf+vgwK1JwgICD2YZitRSO3lLNJC7icjrNd+JvB3qFlW9qzvEtWbT4s1eXJWJ9XS9lu1Fry2HEmhhNgKmMHd3/6jPq+Y08ApuLV+F/m5nXf4/MRN9PO/wD8z/E/d0qKRr2h7HBzXgOa5pDmuaeBBHEKdE7uZtWaztMbSrR4IIQSgICAghBKCEEoCCEEoIQEEoIQSgwO2G00WGU5mfZ0r7tp4r6yP6no0cz+61ZssY67rDh2gvrMnLHSsd58v7nwcDxPEZquZ9TUPL5JDdxPADk0DkB0VTa02neXe4cNMNIx0jaIeVYtogICAgICDbthNtJMOeIJi59G895nF0BJ1ezw6t5+fGRgzzjnaeyo4pwuurrz16Xjx8/dP8S7jTzslY2WNweyRoexzTdrmkXBBVpExMbw4a9LUtNbRtMLq9YoQSgIIQSghBKAghBKAgICAgICDwY3isVFA+qmNmxjQD3nvPusb4krDJeKV5pSdJpcmqyxix95+keMz6Pn/abG5a+odUTH7rGA9yNnJjf511PNVF7zeeaX0HTaXHpscYsfaPHznzliVi3i8eiCzPVMj952vTiVnXHa3aEbNq8OH9dvg8/9LRfe/hWz8vdE/wCraf3/ACemnqWSaMdc9ODvgsLY7V7wlYtZhy9K2/hdWtKEBB0nsm2oMcgwud30cpJpSfqS8TH5HUjx81N0uXaeSXN8e4fz1/MUjrH6vTz+H7ejrisHIiAgICAgICAgICCEEoCCEEoIQcZ7UdoDUVRpmH6GiJZodH1H13enu+juqq9Vk578sdod1wLRxp9P+Lb9V+vw8Pn3+TQVHW4gIPTSYJiFZdtBSyzcnSABkLT03jiG38LqRgwzfrPZTcT4lXB/26z7Xj7lU3ZZjtsxo83MgVVKXf8Anqp3JMOanU0md5lrOL4HWUTstZTzQEmzTJG5rHH7ruDvQryY2Z0vW3aXjjab6eixbYZ6inc4ZZNSODuZ8HdfNRsuKJ6wutFrrV2pknp+z0qKvBBVFI5jmvYS1zHNexw0LXA3BHqEjo8mImNp7Po7ZfFhXUcFWOMrPpAODZW914+IKuMV+esS+c63Tfl89sXlPT08GUWxFSgICAghBKCEEoCAgICAgIMfj+ICkpKiqP8AURPe0Hm+1mj1JAWGS3LWbJGkwfj56YvOYj4eP0fMeIYsA8tdd5JLpHAi+cm58yqymGbRvLuNTxKmK/4dY3iO/u9yIayN/Bwv0PdK8titDPFr8OTx29V9akyJ37PbguHPrKmGkj0dO8Mv9lvFzvQAn0WdK81ohp1WojBhtknwj/X1fSOH0cdPFHTwtyxwsbGwfdA59T4q4iIiNofOcmS2S83t3nq9C9YLNXSxzsdDMxksbxZ7JGh7HDoQdCj2JmOsOJdo3Zs2ivX0APspP00OrnUxJ0c08TH8x5cNN6bdYWekzxf2Ld2jCzAtKxrCqCTNfwKh5Y2s6DR5Jtj2nwXFrSxB1vsUry6GqpCf91IyZmvKQEED1Z81P0dukw5T/I8W16ZPOJj5f7dLU1zQgICAgICAgICAgICAgIMFtrgcmI0UlFFMKd0hjO8MZkFmuDstgRbUDX5LC9OeNpSNNqLafJz179Y+fT9nBMd7L8Xo7u3HtMYud5SuM2n4LB/yWuaTCbTVY7eOzTJWOa4se0tc02c1wLXA9CDwWLfExK5FVPZ7rjbodR8CsZpFu8N2PPkx/pts7j2NbMVLL4rWMEe8jyUjCCJC1xBdKWn3QQLDmQTytfLDgis8yNxDid8+OMU+e8y6spKmEBBbnhbIx0cgDmSNcx7SLtc0ixB9EexMxO8Pl3anDXUVbU0RJIp5XNYTxMR70ZPjlLVBt0nZ0+C34tIv5to2J7PKqtYKiY+y077FjntLppW9WM008T6XXkaecnXtDO3Fsek3rWOa30+Mui0nZphcbbPbNMebpJ3NJ9GZQt0aXHCtycd1dp6TEekffdbr+zHDZB9CZ6d3Itl3rb+LX3uPUJbSUnsyxcf1VZ9ra3w2/Z59gdlqnC8QmZIRJTzUzsk7AQ0vbIyzXN+q6znafAnVY4MVsd537bNvE+IYdZpqzXpaLdvWJ+cOiqW58QEBAQEBAQEBAQEBBCCUBAQYvGdnqKublrKaGfSwc9g3jR9147zfQryYiWVb2r2lquHdkuF09W2saJXtj7zKaV4kp2yaWdqMxA6EnVY8kbt1tTea7N9WaOIJQEBBynFNnIq7aKpllaHQUsdK+dpF2yTGJuRjuosAT4ADmo/JzZJW8ai2HRViO8zO3pv1dCEykKhG+QN8gqbUWQe+GQOGYfyUFxAQEBAQEEIJQEBAQEBAQEBAQEBBCCUBBRLI1jXPeQ1rAXOcTYNaBck+CS9iJmdoaDs1iAqG1NcP+dqppG3FjumWijB/7WD4lasU80TbzlO4hjnFeuKf/GsfOes/WWZ9pW1AR7Sge0IKhUIMpg02bO3plP5/sgyaAgICCEEoCAgIIQSghAQSghBKAgIIQEEoLc8zI2ukkc1jGAue5xDWtaOJJPBeTMR1llWtrTFaxvMuNdoW3/tmaioiRTXtLJwdUW5W5M8OfPTQ1+fUc3s17Ot4ZwmMG2XN1t4R5fef2Xdgq69IY76wyvB8nd4H5n4KRpZ3pt5Krj2Oa6nn/wDaI+nRsntKkqVPtKAKhBUKhBsGzGokfy7rR56k/mEGdQEBAQQglBCCUBAQEBAQEBAQEBAQEGJ2i2hpsOi3tS+xIO7jbYyykcmt/XgFryZK0jeUrSaLLqr8uOPWfCPVxDbDbSpxNxa47qmBuynadDbg55+sfkOQVdkzWyd+3k7HRcPxaSPZ628bfbyj6+bWlqTmV2bxT2Wa7j9HKAyTw+y7019CVvwZOS3XsreKaP8AM4fZ/VXrH8x8f3b77TzB48Ois3ETG3d6MPq4cxE+Y3sG5XZfNBl5MLbI3PSyX+5IQPg4BBcGAyZb7xua3AtNvjdBs+DU7YoWxg3I1eerzx/nwQe5AQEBAQEBAQEEIJQQgIJQQgICCUEINY212vjw1gY0CSqlF4or6NHDeSdG/nbzI0Zs0Y49604bwy+stvPSkd5/iPf+zheM4rNVyunneZHuOrjz6ADk0cgq61ptO8uyx4seGkY8cbRH/OrwLxkICDM4JiszXMp2tfMHkMjjYC6XMeAYOfkpGHNavs91NxLhmLLE5Ynlt4z4T6/dt1Zh08biySMsc21wSNLi/EGxVi5B6MMrpYwdb5LEa65UGy4ZjgfYE8UGzYW0EvkudQ0Wv3RxN/P9kGQQEBAQEEoIQEEoCAgIIQSgICAgIMTtNjbMPpZKp+paMsTL23kp91v7+AK15ckUrul6LSW1WaMcfGfKPF894xiMlRJJPM4vlncXPd+g6ACwA6BVUzNp3l31aUw44x0jaIY1GO4gIMjgWCVOISinpGZ3aF7j3Yom/ae7kPmeV1nTHN52hG1Orx6evNkn4eMu5bGbE0+Ftzj6aqcLSTuHAc2xj6rfmefhY4sMU9XIa3iGTVT16V8I+/mmucySV7zY30HkBYLagMbUYFDL3mHI49PdPogjDcCML7uaC3jmBJF/G/BBsUsphDZG8AQHjkWn+QgysMoe0PbqCguICAgICCEEoCAgICAgICAgICDjna/jBlq2UTT3KRgc8dZ5BfXybl/iKr9Xfe3L5Ow4Bp+TDOWe9p+kf3+znMzrny0UaFxeeq2vWAvBm9kdm5sUqBTxd1jQHzykXbFHf5uPIc/IFbcWObzsh63WV0uPmnvPaP8Ang+gMBwSnw+FtNSsDGjVzjrJI/m97uZ/+CwVlWkVjaHGZ8+TPfnyTvL3zAlrgOJa63nZZNLnTsQsdSguR4l4oPQzGXDg5BX/AE1dpa83BBCDJ4HiGXQnuu4+Hig2UHmglAQEBAQEBAQEBAQEBAQEEFB81Y7X+01VTU3vvppXt/BmOUfCyp7zzWmX0XTY/wALDTH5RH9/ViCUJlCBdHj6B7L8IbS4ZA6w3lWBVSO5kPF2D0Zl+assFeWkOM4pnnLqbeUdI+H9ttW5XCDnuNYSwVEosdX5m2JGju9b5oMc/BHcQS3zJv8ABBQzCnXsXO+KDMUNDFG0gtzZhZxccxI6eCDJRVULBZrGi3CwCDYcKkL4WuPPNbyzGyD1oCAgICAgICAgIIQSgICAgx+0NTuaOqm/sqed48xGSFjedqzLfpqc+alfOY/d8zXsNTaw9FUPoNrRHWVkG/BetUTE9ko9VQxGRzY2+9I5rG/icbD817EbzsxtaKxNp8H1RTwiNjI26Nja1jR0aBYfkreI2fPrTNpmZXEeCDUsXqAJnv5E5QfIAfog8ZlCC06RoQQ6pv3WanmeQ8ygzGFbPRSsZNK6RxdfMwODY7gkW0F+XVBsrGBoDWgANAAA0AA5IKkBAQEBAQEEIJQEBAQEBAQYzaTDnVlJUUkbxG6ojMYe5pc1t+NwCPFY3rzVmG7T5vwctcm2+07uI4v2O4vclktLUNHutbK+J38Lm2H8S1VwxXsn5eI2zT7fy8Gq12wWM02slBU+cIFT/wCouSaS8pqK+E7fRh3tqoniF7JmyOIa2N8bhISeADSLkrCcdfJKprMsR0u6bsD2d4nLNT1la1lLBDLFPklafapQxwdl3YPcvYjvWI6FK6eN92OXi95pNOk7xMfN3ZSlGILVS4tje5vFrHkeYBsg057Q8a80GOlw119JHgdLhBSMOH13ud5mw+SCp8oZZrbADkEG67O/8NGTzzn/ADlBkkBAQEBBCCUBAQEBAQEBAQEBBaqJ2RNdJK9sbGC7nvcGMaOpJ0C8mYiN5ZUpa88tY3nyhpuIdqWFwuyNdNPYkF0MV2AjxcW38xdaLamkduq1x8F1No3naPWftEvbgu32GVr2xMl3crj3GVDDE4nhZrj3b68L3WVM9LdGjPwzUYY5pjePd1/v6NqW5XiAgiyDUJI9257BwY5zR5A6ILD3IPFVzZQSeABJQYiF7pHZjw5eSDqOFxZIIWdI2X8yLlB6kBAQEBAQEBBCCUEICAgICAg1TbnbJmGtEcYElVK3MxhPcjZw3j7a2vew52Kj58/4fSO624XwudXPNadqR3nz90fdxXaPaGqrnXqZnSWNw33YmeDWDQefHxUCb2v1tLq6YMOnjkw12858Z9Z7/wAMKghB2vsi2rfVxvoKl5fNTND4XuN3yU9wLOPMtJGvQjop2nyc0csuY4vo64rRlpHSe/r/AG6KpKlEBBqdefpZfxv/ADQeKQoMNi0l8rPtG58ggmij1A62CDqDRYAdAAglAQEBBKCEBBKCEEoCAgIIQSgIPm7bPE3VGIVkjj/XyRt14RxuyNHwb81V5N7XmZd1opjFpqUjyifjPWWBJusG/ffqhHiF6Ny7I3OGLwhvB0dQH/h3ZP5gLdp/1qzi+35Wd/OHflYOSEEoNQrz9LL/AHj/AMyg8MxQYGpdmlP3bNCDJ4Wy8kber2D/ADBB0hAQEBBCCUBAQEFN0C6BdAugXQRdBN0C6D5z7Q8MdR4lUscCGzvdVQnk6OQlxt5OzD0ULJTa0un0mp58FfdG3ya5G8OuBxGtuZHgtN6eKfgzxPsyLBKCjx13sZ2bfEH4rO0t3zN1StcLOMRILpbdDYAeAJ4EKZp8e3tS5zjGri8xhrPbv6/06jmUpRmZBD5A0Fx4AXPkg0+rfd73fac53xN0HgnkCDDxjvE9SSgzeBMvPCB9tp9BqfyQb9dAugXQLoF0C6BdAugm6C3mQRmQRnQM6BnQRnQRvEEbxBr+2WzFNi0AhnuySO7oJ2AGSJx46fWabC7eduRsVjasWbsOa2Kd4cYxXsrxeF53LIqpoPdfFMyN1uRLZCCD5X81r/DlNjWVnv0e/BeyzFZSDVywUrOeYipm9GsNvi4LD8vEtscWyUjaOvq6FgPZzh1IWySB9XK0gh09t0HeETdPjmWdcFKo+bieoyxtvtHubpvVuV5vkDeoMfjNVZgYOLzr5D+Qg1WsnKBhdI6Vs87vchilt96XIbD04/BBiYx3kGy7Ls+nDvssef0/VBt+dAzIJDkEhyCcyBdAugm6BdBZugpJQQXIKS5BSXoKXSILZmQW3VCDzyV1uvwQed+K25O+CC3/AEwOjvggqGKX5O+CC62vJ5H4ILrao+KCts5QeDEnFxvyAsEGAla57srRckgDzJ5oNlnY2CkdCP7NzB1c9w1PzQajHCc3BBsOByCF7nSaXYQNLkm40+SDOw4g13Ijzsg9bX31QVByCcyCQ5BOZBIcgm6BmQU2QQQgpIQQWoKSxBSWIIMaCgxDogpMI6IKDAOg+CCkwDoPggpMQ6IIyBBSbILM7+6QCGnkTwQeIYnG3uyWDvMEHyKC43FmAWaGjyACDHYxXZ2BzAXOafdbqSDx0+CDER17xxhl/wANxQehuLdY5f8ACf8AsgvxYxyDJb/3T/2QbPh9Qd20O4218NeCD2CVBUJEFYegqDkEhyCrMgXQXbIIsgZUEZUEZUEZUAtQUliCMiCDGggxoKd0ggwoKPZggtyULXcRdBj6jZqmk96MehLT8kHn/wBj6blvh5TO/VBeptmIIzdu8J6ukLkHtbhTBwQXG0ACC4KMIKhTIKxAgncoJ3SCrdoJDEE5EE5UF6yBZAsgiyBZAsgWQRlQMqBlQRlQMqCMiCcqCMqBkQMiCciBlQMqCcqBlQTlQMqBlQMqBlQTlQLIKrICAgWQQgWQLIFkCyBZAsgWQLIFkCyBZAsgWQLIFkCyCbIFkBAsgIFkCyAglAQQgICAgICAgICAgICAgICAgICAgIJ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7098" name="Picture 10" descr="https://encrypted-tbn0.gstatic.com/images?q=tbn:ANd9GcTdp9x2RuahJARyqflOCZq3vQDxzooiyHv6F1kgo6mK9-TvbvQ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5975" y="2679700"/>
            <a:ext cx="2266950" cy="272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920" y="228600"/>
            <a:ext cx="10632280" cy="120144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Arial Black" pitchFamily="34" charset="0"/>
              </a:rPr>
              <a:t>Дидактичні вимоги до визначення навчальної проблеми</a:t>
            </a:r>
            <a:endParaRPr lang="uk-UA" sz="3200" b="1" dirty="0">
              <a:solidFill>
                <a:srgbClr val="00373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70714443"/>
              </p:ext>
            </p:extLst>
          </p:nvPr>
        </p:nvGraphicFramePr>
        <p:xfrm>
          <a:off x="647700" y="1873548"/>
          <a:ext cx="10923951" cy="478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10553700" cy="1104900"/>
          </a:xfr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Науково-дослідні процедури вирішення проблеми</a:t>
            </a:r>
            <a:endParaRPr lang="uk-UA" sz="3200" b="1" dirty="0">
              <a:solidFill>
                <a:srgbClr val="00373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70714443"/>
              </p:ext>
            </p:extLst>
          </p:nvPr>
        </p:nvGraphicFramePr>
        <p:xfrm>
          <a:off x="254000" y="1619548"/>
          <a:ext cx="9390821" cy="478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7" name="Picture 5" descr="C:\Documents and Settings\User\Рабочий стол\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6700" y="1663700"/>
            <a:ext cx="240029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920" y="228600"/>
            <a:ext cx="10632280" cy="1201440"/>
          </a:xfrm>
          <a:solidFill>
            <a:srgbClr val="33CCCC"/>
          </a:solidFill>
          <a:ln w="50800">
            <a:solidFill>
              <a:srgbClr val="00808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5 кроків організації роботи</a:t>
            </a:r>
            <a:br>
              <a:rPr lang="uk-UA" dirty="0" smtClean="0"/>
            </a:br>
            <a:r>
              <a:rPr lang="uk-UA" dirty="0" smtClean="0"/>
              <a:t>дослідницької групи (за А.</a:t>
            </a:r>
            <a:r>
              <a:rPr lang="uk-UA" dirty="0" err="1" smtClean="0"/>
              <a:t>Осборном</a:t>
            </a:r>
            <a:r>
              <a:rPr lang="uk-UA" dirty="0" smtClean="0"/>
              <a:t>)</a:t>
            </a:r>
            <a:endParaRPr lang="uk-UA" sz="3200" b="1" dirty="0">
              <a:solidFill>
                <a:srgbClr val="00373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1968500"/>
          <a:ext cx="115951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2458" name="Picture 10" descr="C:\Documents and Settings\User\Рабочий стол\222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" y="3886200"/>
            <a:ext cx="421005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421" y="256688"/>
            <a:ext cx="10198979" cy="9704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Опис дослідницьких завдань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117" y="1993900"/>
            <a:ext cx="10554575" cy="4432299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uk-UA" sz="3200" b="1" dirty="0" smtClean="0"/>
              <a:t>Аргументувати,</a:t>
            </a:r>
          </a:p>
          <a:p>
            <a:pPr>
              <a:buNone/>
            </a:pPr>
            <a:r>
              <a:rPr lang="uk-UA" sz="3200" b="1" dirty="0" smtClean="0"/>
              <a:t>оцінити,</a:t>
            </a:r>
          </a:p>
          <a:p>
            <a:pPr>
              <a:buNone/>
            </a:pPr>
            <a:r>
              <a:rPr lang="uk-UA" sz="3200" b="1" dirty="0" smtClean="0"/>
              <a:t>побудувати,</a:t>
            </a:r>
          </a:p>
          <a:p>
            <a:pPr>
              <a:buNone/>
            </a:pPr>
            <a:r>
              <a:rPr lang="uk-UA" sz="3200" b="1" dirty="0" smtClean="0"/>
              <a:t>класифікувати,</a:t>
            </a:r>
          </a:p>
          <a:p>
            <a:pPr>
              <a:buNone/>
            </a:pPr>
            <a:r>
              <a:rPr lang="uk-UA" sz="3200" b="1" dirty="0" smtClean="0"/>
              <a:t>обчислити,</a:t>
            </a:r>
          </a:p>
          <a:p>
            <a:pPr>
              <a:buNone/>
            </a:pPr>
            <a:r>
              <a:rPr lang="uk-UA" sz="3200" b="1" dirty="0" smtClean="0"/>
              <a:t>розробити,</a:t>
            </a:r>
          </a:p>
          <a:p>
            <a:pPr>
              <a:buNone/>
            </a:pPr>
            <a:r>
              <a:rPr lang="uk-UA" sz="3200" b="1" dirty="0" smtClean="0"/>
              <a:t>ілюструвати,</a:t>
            </a:r>
          </a:p>
          <a:p>
            <a:pPr>
              <a:buNone/>
            </a:pPr>
            <a:r>
              <a:rPr lang="uk-UA" sz="3200" b="1" dirty="0" smtClean="0"/>
              <a:t>інтерпретувати,</a:t>
            </a:r>
          </a:p>
          <a:p>
            <a:pPr>
              <a:buNone/>
            </a:pPr>
            <a:r>
              <a:rPr lang="uk-UA" sz="3200" b="1" dirty="0" smtClean="0"/>
              <a:t>передбачити,</a:t>
            </a:r>
          </a:p>
          <a:p>
            <a:pPr>
              <a:buNone/>
            </a:pPr>
            <a:r>
              <a:rPr lang="uk-UA" sz="3200" b="1" dirty="0" smtClean="0"/>
              <a:t>рекомендувати,</a:t>
            </a:r>
          </a:p>
          <a:p>
            <a:pPr>
              <a:buNone/>
            </a:pPr>
            <a:r>
              <a:rPr lang="uk-UA" sz="3200" b="1" dirty="0" smtClean="0"/>
              <a:t>модифікувати,</a:t>
            </a:r>
          </a:p>
          <a:p>
            <a:pPr>
              <a:buNone/>
            </a:pPr>
            <a:r>
              <a:rPr lang="uk-UA" sz="3200" b="1" dirty="0" smtClean="0"/>
              <a:t>запропонувати,</a:t>
            </a:r>
          </a:p>
          <a:p>
            <a:pPr>
              <a:buNone/>
            </a:pPr>
            <a:r>
              <a:rPr lang="uk-UA" sz="3200" b="1" dirty="0" smtClean="0"/>
              <a:t>установити зв’язок,</a:t>
            </a:r>
          </a:p>
          <a:p>
            <a:pPr>
              <a:buNone/>
            </a:pPr>
            <a:r>
              <a:rPr lang="uk-UA" sz="3200" b="1" dirty="0" smtClean="0"/>
              <a:t>узагальнити тощо</a:t>
            </a:r>
            <a:endParaRPr lang="ru-RU" sz="3200" b="1" dirty="0"/>
          </a:p>
        </p:txBody>
      </p:sp>
      <p:pic>
        <p:nvPicPr>
          <p:cNvPr id="235525" name="Picture 5" descr="C:\Documents and Settings\User\Рабочий стол\2222222222222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7413" y="1612900"/>
            <a:ext cx="2181281" cy="344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21" y="383688"/>
            <a:ext cx="10198979" cy="970450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atin typeface="Arial Black" pitchFamily="34" charset="0"/>
              </a:rPr>
              <a:t>Аргументи проти навчання на основі дослідження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92100" y="1612900"/>
          <a:ext cx="116205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21" y="586888"/>
            <a:ext cx="10198979" cy="970450"/>
          </a:xfrm>
        </p:spPr>
        <p:txBody>
          <a:bodyPr/>
          <a:lstStyle/>
          <a:p>
            <a:pPr algn="ctr"/>
            <a:r>
              <a:rPr lang="uk-UA" dirty="0" smtClean="0"/>
              <a:t>Заходи реалізації ідеї навчання</a:t>
            </a:r>
            <a:br>
              <a:rPr lang="uk-UA" dirty="0" smtClean="0"/>
            </a:br>
            <a:r>
              <a:rPr lang="uk-UA" dirty="0" smtClean="0"/>
              <a:t>на дослідницькій основі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117" y="1600201"/>
            <a:ext cx="10916083" cy="5257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indent="0" algn="just">
              <a:buNone/>
            </a:pPr>
            <a:r>
              <a:rPr lang="uk-UA" sz="2000" dirty="0" smtClean="0">
                <a:latin typeface="Arial Black" pitchFamily="34" charset="0"/>
              </a:rPr>
              <a:t>Оновлення змісту навчальних програм (семінарські та практичні заняття)  завданнями дослідницько-пошукового характеру, визначення навчальних проблем міждисциплінарного характеру</a:t>
            </a:r>
            <a:endParaRPr lang="ru-RU" sz="2000" dirty="0" smtClean="0">
              <a:latin typeface="Arial Black" pitchFamily="34" charset="0"/>
            </a:endParaRPr>
          </a:p>
          <a:p>
            <a:pPr indent="0" algn="just">
              <a:buNone/>
            </a:pPr>
            <a:r>
              <a:rPr lang="uk-UA" sz="2000" dirty="0" smtClean="0">
                <a:latin typeface="Arial Black" pitchFamily="34" charset="0"/>
              </a:rPr>
              <a:t>Залучення студентів до виконання кафедральних наукових тем, грантових програм, участі в заходах наукової конкуренції</a:t>
            </a:r>
          </a:p>
          <a:p>
            <a:pPr indent="0" algn="just">
              <a:buNone/>
            </a:pPr>
            <a:r>
              <a:rPr lang="uk-UA" sz="2000" dirty="0" smtClean="0">
                <a:latin typeface="Arial Black" pitchFamily="34" charset="0"/>
              </a:rPr>
              <a:t>Оновлення тематики індивідуальних науково-дослідних завдань, курсових, бакалаврських, магістерських робіт відповідно до напряму науково-дослідної діяльності кафедри, а також їх критеріїв оцінювання, що враховують питому вагу дослідницького компоненту</a:t>
            </a:r>
            <a:endParaRPr lang="ru-RU" sz="2000" dirty="0" smtClean="0">
              <a:latin typeface="Arial Black" pitchFamily="34" charset="0"/>
            </a:endParaRPr>
          </a:p>
          <a:p>
            <a:pPr indent="0" algn="just">
              <a:buNone/>
            </a:pPr>
            <a:r>
              <a:rPr lang="uk-UA" sz="2000" dirty="0" smtClean="0">
                <a:latin typeface="Arial Black" pitchFamily="34" charset="0"/>
              </a:rPr>
              <a:t>Проведення презентацій наукових досліджень кафедр і структурних підрозділів університету з метою залучення студентів до наукової роботи</a:t>
            </a:r>
            <a:endParaRPr lang="ru-RU" sz="2000" dirty="0" smtClean="0">
              <a:latin typeface="Arial Black" pitchFamily="34" charset="0"/>
            </a:endParaRPr>
          </a:p>
          <a:p>
            <a:pPr lvl="0" indent="0" algn="just">
              <a:buNone/>
            </a:pPr>
            <a:r>
              <a:rPr lang="uk-UA" sz="2000" dirty="0" smtClean="0">
                <a:latin typeface="Arial Black" pitchFamily="34" charset="0"/>
              </a:rPr>
              <a:t>Запровадження в межах навчальних дисциплін нових форм організації </a:t>
            </a:r>
            <a:r>
              <a:rPr lang="uk-UA" sz="2000" smtClean="0">
                <a:latin typeface="Arial Black" pitchFamily="34" charset="0"/>
              </a:rPr>
              <a:t>науково-дослідної діяльності, </a:t>
            </a:r>
            <a:r>
              <a:rPr lang="uk-UA" sz="2000" dirty="0" smtClean="0">
                <a:latin typeface="Arial Black" pitchFamily="34" charset="0"/>
              </a:rPr>
              <a:t>що спрямовані на розвиток наукового та критичного мислення, у тому числі консультацій</a:t>
            </a:r>
            <a:endParaRPr lang="ru-RU" sz="20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0963" name="Picture 3" descr="C:\Documents and Settings\User\Рабочий стол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9" y="1874839"/>
            <a:ext cx="830261" cy="830261"/>
          </a:xfrm>
          <a:prstGeom prst="rect">
            <a:avLst/>
          </a:prstGeom>
          <a:noFill/>
        </p:spPr>
      </p:pic>
      <p:pic>
        <p:nvPicPr>
          <p:cNvPr id="40964" name="Picture 4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4775201"/>
            <a:ext cx="979380" cy="901699"/>
          </a:xfrm>
          <a:prstGeom prst="rect">
            <a:avLst/>
          </a:prstGeom>
          <a:noFill/>
        </p:spPr>
      </p:pic>
      <p:pic>
        <p:nvPicPr>
          <p:cNvPr id="40965" name="Picture 5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9" y="2730501"/>
            <a:ext cx="825499" cy="825499"/>
          </a:xfrm>
          <a:prstGeom prst="rect">
            <a:avLst/>
          </a:prstGeom>
          <a:noFill/>
        </p:spPr>
      </p:pic>
      <p:pic>
        <p:nvPicPr>
          <p:cNvPr id="40966" name="Picture 6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66171"/>
            <a:ext cx="1079500" cy="947092"/>
          </a:xfrm>
          <a:prstGeom prst="rect">
            <a:avLst/>
          </a:prstGeom>
          <a:noFill/>
        </p:spPr>
      </p:pic>
      <p:pic>
        <p:nvPicPr>
          <p:cNvPr id="40967" name="Picture 7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1" y="5710239"/>
            <a:ext cx="893761" cy="893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C:\Documents and Settings\User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2520" y="103031"/>
            <a:ext cx="10888980" cy="6754969"/>
          </a:xfrm>
          <a:prstGeom prst="rect">
            <a:avLst/>
          </a:prstGeom>
          <a:noFill/>
        </p:spPr>
      </p:pic>
      <p:pic>
        <p:nvPicPr>
          <p:cNvPr id="35843" name="Picture 3" descr="C:\Documents and Settings\user\Рабочий стол\150px-LogoM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54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156325" y="4668838"/>
            <a:ext cx="5821363" cy="1744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defTabSz="9144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1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 algn="ctr" defTabSz="9144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9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22388" y="1316038"/>
            <a:ext cx="10509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endParaRPr lang="ru-RU" sz="44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73754"/>
            <a:ext cx="7284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Сучасна людина </a:t>
            </a:r>
            <a:r>
              <a:rPr lang="uk-UA" sz="2800" b="1" dirty="0" smtClean="0"/>
              <a:t>має вміти  </a:t>
            </a:r>
            <a:r>
              <a:rPr lang="uk-UA" sz="2800" b="1" dirty="0" smtClean="0"/>
              <a:t>проводити певну частину досліджень самостійно, вона має бути готовою до вирішення нових, нестандартних задач, які під час  її навчання просто не </a:t>
            </a:r>
            <a:r>
              <a:rPr lang="uk-UA" sz="2800" b="1" dirty="0" smtClean="0"/>
              <a:t>існували…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58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1604088"/>
              </p:ext>
            </p:extLst>
          </p:nvPr>
        </p:nvGraphicFramePr>
        <p:xfrm>
          <a:off x="1205948" y="152399"/>
          <a:ext cx="10808252" cy="651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13" y="447675"/>
            <a:ext cx="11342687" cy="1303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Запит на оволодіння дослідницькими вміннями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119723"/>
              </p:ext>
            </p:extLst>
          </p:nvPr>
        </p:nvGraphicFramePr>
        <p:xfrm>
          <a:off x="360680" y="2215166"/>
          <a:ext cx="11384280" cy="4038886"/>
        </p:xfrm>
        <a:graphic>
          <a:graphicData uri="http://schemas.openxmlformats.org/drawingml/2006/table">
            <a:tbl>
              <a:tblPr/>
              <a:tblGrid>
                <a:gridCol w="2841841"/>
                <a:gridCol w="2675943"/>
                <a:gridCol w="2684281"/>
                <a:gridCol w="3182215"/>
              </a:tblGrid>
              <a:tr h="68551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Вид</a:t>
                      </a:r>
                      <a:r>
                        <a:rPr lang="uk-UA" sz="3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діяльності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Студент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Викладач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Працедавець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Здатність до                                     аналізу та  синтезу 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aseline="0" dirty="0" smtClean="0">
                          <a:latin typeface="+mj-lt"/>
                        </a:rPr>
                        <a:t>Розв'язання проблем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-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Дослідницькі навички та  уміння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17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11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13" y="447675"/>
            <a:ext cx="11342687" cy="1303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Мета навчання на дослідницькій основі – це  розвиток: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9600" y="2073500"/>
            <a:ext cx="9042399" cy="439169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uk-UA" sz="3200" b="1" dirty="0" smtClean="0"/>
              <a:t>продуктивної діяльності студентів</a:t>
            </a:r>
          </a:p>
          <a:p>
            <a:pPr>
              <a:buFont typeface="Courier New" pitchFamily="49" charset="0"/>
              <a:buChar char="o"/>
            </a:pPr>
            <a:r>
              <a:rPr lang="uk-UA" sz="3200" b="1" dirty="0" smtClean="0"/>
              <a:t>самостійності освоєння нових знань та досвіду</a:t>
            </a:r>
          </a:p>
          <a:p>
            <a:pPr>
              <a:buFont typeface="Courier New" pitchFamily="49" charset="0"/>
              <a:buChar char="o"/>
            </a:pPr>
            <a:r>
              <a:rPr lang="uk-UA" sz="3200" b="1" dirty="0" smtClean="0"/>
              <a:t>активної  пошукової позиції</a:t>
            </a:r>
            <a:endParaRPr lang="ru-RU" sz="3200" b="1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sz="3200" b="1" dirty="0" smtClean="0"/>
              <a:t>операцій мислення</a:t>
            </a:r>
          </a:p>
          <a:p>
            <a:pPr>
              <a:buFont typeface="Courier New" pitchFamily="49" charset="0"/>
              <a:buChar char="o"/>
            </a:pPr>
            <a:r>
              <a:rPr lang="uk-UA" sz="3200" b="1" dirty="0" smtClean="0"/>
              <a:t>критичного мислення</a:t>
            </a:r>
          </a:p>
        </p:txBody>
      </p:sp>
      <p:pic>
        <p:nvPicPr>
          <p:cNvPr id="110593" name="Picture 1" descr="C:\Users\Наташенька\Desktop\vosk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35" y="2233189"/>
            <a:ext cx="2226365" cy="358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920" y="228600"/>
            <a:ext cx="10632280" cy="1201440"/>
          </a:xfrm>
          <a:solidFill>
            <a:srgbClr val="33CCCC"/>
          </a:solidFill>
          <a:ln w="50800">
            <a:solidFill>
              <a:srgbClr val="00808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Нова парадигма:</a:t>
            </a:r>
            <a:br>
              <a:rPr lang="uk-UA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траєкторія навчання на дослідницькій основі</a:t>
            </a:r>
            <a:endParaRPr lang="uk-UA" sz="3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70714443"/>
              </p:ext>
            </p:extLst>
          </p:nvPr>
        </p:nvGraphicFramePr>
        <p:xfrm>
          <a:off x="239350" y="1663700"/>
          <a:ext cx="11713301" cy="493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9575801" y="3211132"/>
            <a:ext cx="2247899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дискусії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6794501" y="2654657"/>
            <a:ext cx="2577742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підготовлені</a:t>
            </a:r>
          </a:p>
          <a:p>
            <a:pPr algn="ctr"/>
            <a:r>
              <a:rPr lang="uk-UA" b="1" dirty="0" smtClean="0"/>
              <a:t>питання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9601200" y="2344491"/>
            <a:ext cx="2247900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презентації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7962900" y="1777284"/>
            <a:ext cx="2057399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проекти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5600701" y="1754208"/>
            <a:ext cx="2070099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портфоліо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13601" y="3681032"/>
            <a:ext cx="2247899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кейси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7797800" y="4732091"/>
            <a:ext cx="2247900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розв'язання проблем</a:t>
            </a:r>
            <a:endParaRPr lang="ru-RU" b="1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5054600" y="2552700"/>
            <a:ext cx="1346200" cy="12065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601200" y="4109791"/>
            <a:ext cx="2247900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тьюторіали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9525000" y="5354391"/>
            <a:ext cx="2374900" cy="70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консультації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821" y="685800"/>
            <a:ext cx="10198979" cy="970450"/>
          </a:xfrm>
        </p:spPr>
        <p:txBody>
          <a:bodyPr/>
          <a:lstStyle/>
          <a:p>
            <a:pPr algn="ctr"/>
            <a:r>
              <a:rPr lang="uk-UA" dirty="0" smtClean="0"/>
              <a:t>Методологічні підходи до навчання на дослідницькій основі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9638339"/>
              </p:ext>
            </p:extLst>
          </p:nvPr>
        </p:nvGraphicFramePr>
        <p:xfrm>
          <a:off x="347731" y="2068489"/>
          <a:ext cx="11526590" cy="446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9349" y="1236372"/>
            <a:ext cx="11617291" cy="4280860"/>
            <a:chOff x="239349" y="1236372"/>
            <a:chExt cx="11617291" cy="42808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39349" y="1236372"/>
              <a:ext cx="11617291" cy="4280860"/>
            </a:xfrm>
            <a:prstGeom prst="rect">
              <a:avLst/>
            </a:prstGeom>
            <a:solidFill>
              <a:srgbClr val="99FFCC"/>
            </a:solidFill>
          </p:spPr>
        </p:sp>
        <p:sp>
          <p:nvSpPr>
            <p:cNvPr id="6" name="Полилиния 5"/>
            <p:cNvSpPr/>
            <p:nvPr/>
          </p:nvSpPr>
          <p:spPr>
            <a:xfrm>
              <a:off x="239349" y="4747604"/>
              <a:ext cx="11617291" cy="768171"/>
            </a:xfrm>
            <a:custGeom>
              <a:avLst/>
              <a:gdLst>
                <a:gd name="connsiteX0" fmla="*/ 0 w 11617291"/>
                <a:gd name="connsiteY0" fmla="*/ 0 h 768171"/>
                <a:gd name="connsiteX1" fmla="*/ 11617291 w 11617291"/>
                <a:gd name="connsiteY1" fmla="*/ 0 h 768171"/>
                <a:gd name="connsiteX2" fmla="*/ 11617291 w 11617291"/>
                <a:gd name="connsiteY2" fmla="*/ 768171 h 768171"/>
                <a:gd name="connsiteX3" fmla="*/ 0 w 11617291"/>
                <a:gd name="connsiteY3" fmla="*/ 768171 h 768171"/>
                <a:gd name="connsiteX4" fmla="*/ 0 w 11617291"/>
                <a:gd name="connsiteY4" fmla="*/ 0 h 76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7291" h="768171">
                  <a:moveTo>
                    <a:pt x="0" y="0"/>
                  </a:moveTo>
                  <a:lnTo>
                    <a:pt x="11617291" y="0"/>
                  </a:lnTo>
                  <a:lnTo>
                    <a:pt x="11617291" y="768171"/>
                  </a:lnTo>
                  <a:lnTo>
                    <a:pt x="0" y="7681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srgbClr val="0070C0"/>
                </a:gs>
                <a:gs pos="100000">
                  <a:srgbClr val="0070C0"/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495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ПРОВЕДЕННЯ ДОСЛІДЖЕНЬ І НАУКОВИХ РОЗВІДОК</a:t>
              </a:r>
              <a:endParaRPr lang="uk-UA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39349" y="5147054"/>
              <a:ext cx="11617291" cy="353359"/>
            </a:xfrm>
            <a:custGeom>
              <a:avLst/>
              <a:gdLst>
                <a:gd name="connsiteX0" fmla="*/ 0 w 11617291"/>
                <a:gd name="connsiteY0" fmla="*/ 0 h 353359"/>
                <a:gd name="connsiteX1" fmla="*/ 11617291 w 11617291"/>
                <a:gd name="connsiteY1" fmla="*/ 0 h 353359"/>
                <a:gd name="connsiteX2" fmla="*/ 11617291 w 11617291"/>
                <a:gd name="connsiteY2" fmla="*/ 353359 h 353359"/>
                <a:gd name="connsiteX3" fmla="*/ 0 w 11617291"/>
                <a:gd name="connsiteY3" fmla="*/ 353359 h 353359"/>
                <a:gd name="connsiteX4" fmla="*/ 0 w 11617291"/>
                <a:gd name="connsiteY4" fmla="*/ 0 h 35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7291" h="353359">
                  <a:moveTo>
                    <a:pt x="0" y="0"/>
                  </a:moveTo>
                  <a:lnTo>
                    <a:pt x="11617291" y="0"/>
                  </a:lnTo>
                  <a:lnTo>
                    <a:pt x="11617291" y="353359"/>
                  </a:lnTo>
                  <a:lnTo>
                    <a:pt x="0" y="353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27940" rIns="156464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39349" y="3577677"/>
              <a:ext cx="11617291" cy="1181450"/>
            </a:xfrm>
            <a:custGeom>
              <a:avLst/>
              <a:gdLst>
                <a:gd name="connsiteX0" fmla="*/ 0 w 11617291"/>
                <a:gd name="connsiteY0" fmla="*/ 413779 h 1181448"/>
                <a:gd name="connsiteX1" fmla="*/ 5660965 w 11617291"/>
                <a:gd name="connsiteY1" fmla="*/ 413779 h 1181448"/>
                <a:gd name="connsiteX2" fmla="*/ 5660965 w 11617291"/>
                <a:gd name="connsiteY2" fmla="*/ 295362 h 1181448"/>
                <a:gd name="connsiteX3" fmla="*/ 5513284 w 11617291"/>
                <a:gd name="connsiteY3" fmla="*/ 295362 h 1181448"/>
                <a:gd name="connsiteX4" fmla="*/ 5808646 w 11617291"/>
                <a:gd name="connsiteY4" fmla="*/ 0 h 1181448"/>
                <a:gd name="connsiteX5" fmla="*/ 6104008 w 11617291"/>
                <a:gd name="connsiteY5" fmla="*/ 295362 h 1181448"/>
                <a:gd name="connsiteX6" fmla="*/ 5956327 w 11617291"/>
                <a:gd name="connsiteY6" fmla="*/ 295362 h 1181448"/>
                <a:gd name="connsiteX7" fmla="*/ 5956327 w 11617291"/>
                <a:gd name="connsiteY7" fmla="*/ 413779 h 1181448"/>
                <a:gd name="connsiteX8" fmla="*/ 11617291 w 11617291"/>
                <a:gd name="connsiteY8" fmla="*/ 413779 h 1181448"/>
                <a:gd name="connsiteX9" fmla="*/ 11617291 w 11617291"/>
                <a:gd name="connsiteY9" fmla="*/ 1181448 h 1181448"/>
                <a:gd name="connsiteX10" fmla="*/ 0 w 11617291"/>
                <a:gd name="connsiteY10" fmla="*/ 1181448 h 1181448"/>
                <a:gd name="connsiteX11" fmla="*/ 0 w 11617291"/>
                <a:gd name="connsiteY11" fmla="*/ 413779 h 11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17291" h="1181448">
                  <a:moveTo>
                    <a:pt x="11617291" y="767669"/>
                  </a:moveTo>
                  <a:lnTo>
                    <a:pt x="5956326" y="767669"/>
                  </a:lnTo>
                  <a:lnTo>
                    <a:pt x="5956326" y="886086"/>
                  </a:lnTo>
                  <a:lnTo>
                    <a:pt x="6104007" y="886086"/>
                  </a:lnTo>
                  <a:lnTo>
                    <a:pt x="5808645" y="1181447"/>
                  </a:lnTo>
                  <a:lnTo>
                    <a:pt x="5513283" y="886086"/>
                  </a:lnTo>
                  <a:lnTo>
                    <a:pt x="5660964" y="886086"/>
                  </a:lnTo>
                  <a:lnTo>
                    <a:pt x="5660964" y="767669"/>
                  </a:lnTo>
                  <a:lnTo>
                    <a:pt x="0" y="767669"/>
                  </a:lnTo>
                  <a:lnTo>
                    <a:pt x="0" y="1"/>
                  </a:lnTo>
                  <a:lnTo>
                    <a:pt x="11617291" y="1"/>
                  </a:lnTo>
                  <a:lnTo>
                    <a:pt x="11617291" y="767669"/>
                  </a:lnTo>
                  <a:close/>
                </a:path>
              </a:pathLst>
            </a:custGeom>
            <a:gradFill rotWithShape="0">
              <a:gsLst>
                <a:gs pos="100000">
                  <a:srgbClr val="0070C0"/>
                </a:gs>
                <a:gs pos="100000">
                  <a:srgbClr val="0070C0"/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240" tIns="142241" rIns="142240" bIns="9090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РОЗВИТОК НАВИЧОК І ТЕХНІКИ ДОСЛІДЖЕННЯ</a:t>
              </a:r>
              <a:endParaRPr lang="uk-UA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39349" y="3992367"/>
              <a:ext cx="11617291" cy="353253"/>
            </a:xfrm>
            <a:custGeom>
              <a:avLst/>
              <a:gdLst>
                <a:gd name="connsiteX0" fmla="*/ 0 w 11617291"/>
                <a:gd name="connsiteY0" fmla="*/ 0 h 353253"/>
                <a:gd name="connsiteX1" fmla="*/ 11617291 w 11617291"/>
                <a:gd name="connsiteY1" fmla="*/ 0 h 353253"/>
                <a:gd name="connsiteX2" fmla="*/ 11617291 w 11617291"/>
                <a:gd name="connsiteY2" fmla="*/ 353253 h 353253"/>
                <a:gd name="connsiteX3" fmla="*/ 0 w 11617291"/>
                <a:gd name="connsiteY3" fmla="*/ 353253 h 353253"/>
                <a:gd name="connsiteX4" fmla="*/ 0 w 11617291"/>
                <a:gd name="connsiteY4" fmla="*/ 0 h 35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7291" h="353253">
                  <a:moveTo>
                    <a:pt x="0" y="0"/>
                  </a:moveTo>
                  <a:lnTo>
                    <a:pt x="11617291" y="0"/>
                  </a:lnTo>
                  <a:lnTo>
                    <a:pt x="11617291" y="353253"/>
                  </a:lnTo>
                  <a:lnTo>
                    <a:pt x="0" y="3532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27940" rIns="156464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39349" y="2407752"/>
              <a:ext cx="11617291" cy="1181450"/>
            </a:xfrm>
            <a:custGeom>
              <a:avLst/>
              <a:gdLst>
                <a:gd name="connsiteX0" fmla="*/ 0 w 11617291"/>
                <a:gd name="connsiteY0" fmla="*/ 413779 h 1181448"/>
                <a:gd name="connsiteX1" fmla="*/ 5660965 w 11617291"/>
                <a:gd name="connsiteY1" fmla="*/ 413779 h 1181448"/>
                <a:gd name="connsiteX2" fmla="*/ 5660965 w 11617291"/>
                <a:gd name="connsiteY2" fmla="*/ 295362 h 1181448"/>
                <a:gd name="connsiteX3" fmla="*/ 5513284 w 11617291"/>
                <a:gd name="connsiteY3" fmla="*/ 295362 h 1181448"/>
                <a:gd name="connsiteX4" fmla="*/ 5808646 w 11617291"/>
                <a:gd name="connsiteY4" fmla="*/ 0 h 1181448"/>
                <a:gd name="connsiteX5" fmla="*/ 6104008 w 11617291"/>
                <a:gd name="connsiteY5" fmla="*/ 295362 h 1181448"/>
                <a:gd name="connsiteX6" fmla="*/ 5956327 w 11617291"/>
                <a:gd name="connsiteY6" fmla="*/ 295362 h 1181448"/>
                <a:gd name="connsiteX7" fmla="*/ 5956327 w 11617291"/>
                <a:gd name="connsiteY7" fmla="*/ 413779 h 1181448"/>
                <a:gd name="connsiteX8" fmla="*/ 11617291 w 11617291"/>
                <a:gd name="connsiteY8" fmla="*/ 413779 h 1181448"/>
                <a:gd name="connsiteX9" fmla="*/ 11617291 w 11617291"/>
                <a:gd name="connsiteY9" fmla="*/ 1181448 h 1181448"/>
                <a:gd name="connsiteX10" fmla="*/ 0 w 11617291"/>
                <a:gd name="connsiteY10" fmla="*/ 1181448 h 1181448"/>
                <a:gd name="connsiteX11" fmla="*/ 0 w 11617291"/>
                <a:gd name="connsiteY11" fmla="*/ 413779 h 11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17291" h="1181448">
                  <a:moveTo>
                    <a:pt x="11617291" y="767669"/>
                  </a:moveTo>
                  <a:lnTo>
                    <a:pt x="5956326" y="767669"/>
                  </a:lnTo>
                  <a:lnTo>
                    <a:pt x="5956326" y="886086"/>
                  </a:lnTo>
                  <a:lnTo>
                    <a:pt x="6104007" y="886086"/>
                  </a:lnTo>
                  <a:lnTo>
                    <a:pt x="5808645" y="1181447"/>
                  </a:lnTo>
                  <a:lnTo>
                    <a:pt x="5513283" y="886086"/>
                  </a:lnTo>
                  <a:lnTo>
                    <a:pt x="5660964" y="886086"/>
                  </a:lnTo>
                  <a:lnTo>
                    <a:pt x="5660964" y="767669"/>
                  </a:lnTo>
                  <a:lnTo>
                    <a:pt x="0" y="767669"/>
                  </a:lnTo>
                  <a:lnTo>
                    <a:pt x="0" y="1"/>
                  </a:lnTo>
                  <a:lnTo>
                    <a:pt x="11617291" y="1"/>
                  </a:lnTo>
                  <a:lnTo>
                    <a:pt x="11617291" y="767669"/>
                  </a:lnTo>
                  <a:close/>
                </a:path>
              </a:pathLst>
            </a:custGeom>
            <a:gradFill rotWithShape="0">
              <a:gsLst>
                <a:gs pos="0">
                  <a:srgbClr val="0070C0"/>
                </a:gs>
                <a:gs pos="100000">
                  <a:srgbClr val="0070C0"/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240" tIns="142241" rIns="142240" bIns="9090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НАУКОВЕ КЕРІВНИЦТВО</a:t>
              </a:r>
              <a:endParaRPr lang="uk-UA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39349" y="2822441"/>
              <a:ext cx="11617291" cy="353253"/>
            </a:xfrm>
            <a:custGeom>
              <a:avLst/>
              <a:gdLst>
                <a:gd name="connsiteX0" fmla="*/ 0 w 11617291"/>
                <a:gd name="connsiteY0" fmla="*/ 0 h 353253"/>
                <a:gd name="connsiteX1" fmla="*/ 11617291 w 11617291"/>
                <a:gd name="connsiteY1" fmla="*/ 0 h 353253"/>
                <a:gd name="connsiteX2" fmla="*/ 11617291 w 11617291"/>
                <a:gd name="connsiteY2" fmla="*/ 353253 h 353253"/>
                <a:gd name="connsiteX3" fmla="*/ 0 w 11617291"/>
                <a:gd name="connsiteY3" fmla="*/ 353253 h 353253"/>
                <a:gd name="connsiteX4" fmla="*/ 0 w 11617291"/>
                <a:gd name="connsiteY4" fmla="*/ 0 h 35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7291" h="353253">
                  <a:moveTo>
                    <a:pt x="0" y="0"/>
                  </a:moveTo>
                  <a:lnTo>
                    <a:pt x="11617291" y="0"/>
                  </a:lnTo>
                  <a:lnTo>
                    <a:pt x="11617291" y="353253"/>
                  </a:lnTo>
                  <a:lnTo>
                    <a:pt x="0" y="3532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27940" rIns="156464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>
                  <a:latin typeface="Arial" pitchFamily="34" charset="0"/>
                  <a:cs typeface="Arial" pitchFamily="34" charset="0"/>
                </a:rPr>
                <a:t>Навчання про поточні дослідження в певній галузі</a:t>
              </a:r>
              <a:endParaRPr lang="uk-UA" sz="2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39349" y="1236373"/>
              <a:ext cx="11617291" cy="1181450"/>
            </a:xfrm>
            <a:custGeom>
              <a:avLst/>
              <a:gdLst>
                <a:gd name="connsiteX0" fmla="*/ 0 w 11617291"/>
                <a:gd name="connsiteY0" fmla="*/ 413779 h 1181448"/>
                <a:gd name="connsiteX1" fmla="*/ 5660965 w 11617291"/>
                <a:gd name="connsiteY1" fmla="*/ 413779 h 1181448"/>
                <a:gd name="connsiteX2" fmla="*/ 5660965 w 11617291"/>
                <a:gd name="connsiteY2" fmla="*/ 295362 h 1181448"/>
                <a:gd name="connsiteX3" fmla="*/ 5513284 w 11617291"/>
                <a:gd name="connsiteY3" fmla="*/ 295362 h 1181448"/>
                <a:gd name="connsiteX4" fmla="*/ 5808646 w 11617291"/>
                <a:gd name="connsiteY4" fmla="*/ 0 h 1181448"/>
                <a:gd name="connsiteX5" fmla="*/ 6104008 w 11617291"/>
                <a:gd name="connsiteY5" fmla="*/ 295362 h 1181448"/>
                <a:gd name="connsiteX6" fmla="*/ 5956327 w 11617291"/>
                <a:gd name="connsiteY6" fmla="*/ 295362 h 1181448"/>
                <a:gd name="connsiteX7" fmla="*/ 5956327 w 11617291"/>
                <a:gd name="connsiteY7" fmla="*/ 413779 h 1181448"/>
                <a:gd name="connsiteX8" fmla="*/ 11617291 w 11617291"/>
                <a:gd name="connsiteY8" fmla="*/ 413779 h 1181448"/>
                <a:gd name="connsiteX9" fmla="*/ 11617291 w 11617291"/>
                <a:gd name="connsiteY9" fmla="*/ 1181448 h 1181448"/>
                <a:gd name="connsiteX10" fmla="*/ 0 w 11617291"/>
                <a:gd name="connsiteY10" fmla="*/ 1181448 h 1181448"/>
                <a:gd name="connsiteX11" fmla="*/ 0 w 11617291"/>
                <a:gd name="connsiteY11" fmla="*/ 413779 h 11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17291" h="1181448">
                  <a:moveTo>
                    <a:pt x="11617291" y="767669"/>
                  </a:moveTo>
                  <a:lnTo>
                    <a:pt x="5956326" y="767669"/>
                  </a:lnTo>
                  <a:lnTo>
                    <a:pt x="5956326" y="886086"/>
                  </a:lnTo>
                  <a:lnTo>
                    <a:pt x="6104007" y="886086"/>
                  </a:lnTo>
                  <a:lnTo>
                    <a:pt x="5808645" y="1181447"/>
                  </a:lnTo>
                  <a:lnTo>
                    <a:pt x="5513283" y="886086"/>
                  </a:lnTo>
                  <a:lnTo>
                    <a:pt x="5660964" y="886086"/>
                  </a:lnTo>
                  <a:lnTo>
                    <a:pt x="5660964" y="767669"/>
                  </a:lnTo>
                  <a:lnTo>
                    <a:pt x="0" y="767669"/>
                  </a:lnTo>
                  <a:lnTo>
                    <a:pt x="0" y="1"/>
                  </a:lnTo>
                  <a:lnTo>
                    <a:pt x="11617291" y="1"/>
                  </a:lnTo>
                  <a:lnTo>
                    <a:pt x="11617291" y="767669"/>
                  </a:lnTo>
                  <a:close/>
                </a:path>
              </a:pathLst>
            </a:custGeom>
            <a:gradFill rotWithShape="0">
              <a:gsLst>
                <a:gs pos="15000">
                  <a:srgbClr val="0070C0"/>
                </a:gs>
                <a:gs pos="0">
                  <a:srgbClr val="E06354"/>
                </a:gs>
                <a:gs pos="0">
                  <a:srgbClr val="C06563"/>
                </a:gs>
                <a:gs pos="0">
                  <a:srgbClr val="806982"/>
                </a:gs>
                <a:gs pos="0">
                  <a:srgbClr val="0070C0"/>
                </a:gs>
                <a:gs pos="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240" tIns="142241" rIns="142240" bIns="9090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НАУКОВІ КОНСУЛЬТАЦІЇ</a:t>
              </a:r>
              <a:endParaRPr lang="uk-UA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39349" y="1652515"/>
              <a:ext cx="11617291" cy="353253"/>
            </a:xfrm>
            <a:custGeom>
              <a:avLst/>
              <a:gdLst>
                <a:gd name="connsiteX0" fmla="*/ 0 w 11617291"/>
                <a:gd name="connsiteY0" fmla="*/ 0 h 353253"/>
                <a:gd name="connsiteX1" fmla="*/ 11617291 w 11617291"/>
                <a:gd name="connsiteY1" fmla="*/ 0 h 353253"/>
                <a:gd name="connsiteX2" fmla="*/ 11617291 w 11617291"/>
                <a:gd name="connsiteY2" fmla="*/ 353253 h 353253"/>
                <a:gd name="connsiteX3" fmla="*/ 0 w 11617291"/>
                <a:gd name="connsiteY3" fmla="*/ 353253 h 353253"/>
                <a:gd name="connsiteX4" fmla="*/ 0 w 11617291"/>
                <a:gd name="connsiteY4" fmla="*/ 0 h 35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7291" h="353253">
                  <a:moveTo>
                    <a:pt x="0" y="0"/>
                  </a:moveTo>
                  <a:lnTo>
                    <a:pt x="11617291" y="0"/>
                  </a:lnTo>
                  <a:lnTo>
                    <a:pt x="11617291" y="353253"/>
                  </a:lnTo>
                  <a:lnTo>
                    <a:pt x="0" y="3532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27940" rIns="156464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>
                  <a:latin typeface="Arial" pitchFamily="34" charset="0"/>
                  <a:cs typeface="Arial" pitchFamily="34" charset="0"/>
                </a:rPr>
                <a:t>Дослідницькі дискусії</a:t>
              </a:r>
              <a:endParaRPr lang="uk-UA" sz="2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" name="Схема 3"/>
          <p:cNvGraphicFramePr/>
          <p:nvPr/>
        </p:nvGraphicFramePr>
        <p:xfrm>
          <a:off x="239350" y="5589240"/>
          <a:ext cx="11713301" cy="12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9200" y="-206062"/>
            <a:ext cx="10972800" cy="11430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Arial" pitchFamily="34" charset="0"/>
              </a:rPr>
              <a:t>Навчання на дослідницькій основі</a:t>
            </a:r>
            <a:endParaRPr lang="uk-UA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130300" y="152400"/>
            <a:ext cx="10909300" cy="6516960"/>
            <a:chOff x="335360" y="188640"/>
            <a:chExt cx="11521280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35360" y="188640"/>
              <a:ext cx="11521280" cy="64807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</p:sp>
        <p:sp>
          <p:nvSpPr>
            <p:cNvPr id="5" name="Полилиния 4"/>
            <p:cNvSpPr/>
            <p:nvPr/>
          </p:nvSpPr>
          <p:spPr>
            <a:xfrm>
              <a:off x="341126" y="188640"/>
              <a:ext cx="5546866" cy="6480720"/>
            </a:xfrm>
            <a:custGeom>
              <a:avLst/>
              <a:gdLst>
                <a:gd name="connsiteX0" fmla="*/ 0 w 5546866"/>
                <a:gd name="connsiteY0" fmla="*/ 554687 h 6480720"/>
                <a:gd name="connsiteX1" fmla="*/ 554687 w 5546866"/>
                <a:gd name="connsiteY1" fmla="*/ 0 h 6480720"/>
                <a:gd name="connsiteX2" fmla="*/ 4992179 w 5546866"/>
                <a:gd name="connsiteY2" fmla="*/ 0 h 6480720"/>
                <a:gd name="connsiteX3" fmla="*/ 5546866 w 5546866"/>
                <a:gd name="connsiteY3" fmla="*/ 554687 h 6480720"/>
                <a:gd name="connsiteX4" fmla="*/ 5546866 w 5546866"/>
                <a:gd name="connsiteY4" fmla="*/ 5926033 h 6480720"/>
                <a:gd name="connsiteX5" fmla="*/ 4992179 w 5546866"/>
                <a:gd name="connsiteY5" fmla="*/ 6480720 h 6480720"/>
                <a:gd name="connsiteX6" fmla="*/ 554687 w 5546866"/>
                <a:gd name="connsiteY6" fmla="*/ 6480720 h 6480720"/>
                <a:gd name="connsiteX7" fmla="*/ 0 w 5546866"/>
                <a:gd name="connsiteY7" fmla="*/ 5926033 h 6480720"/>
                <a:gd name="connsiteX8" fmla="*/ 0 w 5546866"/>
                <a:gd name="connsiteY8" fmla="*/ 554687 h 648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6866" h="6480720">
                  <a:moveTo>
                    <a:pt x="0" y="554687"/>
                  </a:moveTo>
                  <a:cubicBezTo>
                    <a:pt x="0" y="248342"/>
                    <a:pt x="248342" y="0"/>
                    <a:pt x="554687" y="0"/>
                  </a:cubicBezTo>
                  <a:lnTo>
                    <a:pt x="4992179" y="0"/>
                  </a:lnTo>
                  <a:cubicBezTo>
                    <a:pt x="5298524" y="0"/>
                    <a:pt x="5546866" y="248342"/>
                    <a:pt x="5546866" y="554687"/>
                  </a:cubicBezTo>
                  <a:lnTo>
                    <a:pt x="5546866" y="5926033"/>
                  </a:lnTo>
                  <a:cubicBezTo>
                    <a:pt x="5546866" y="6232378"/>
                    <a:pt x="5298524" y="6480720"/>
                    <a:pt x="4992179" y="6480720"/>
                  </a:cubicBezTo>
                  <a:lnTo>
                    <a:pt x="554687" y="6480720"/>
                  </a:lnTo>
                  <a:cubicBezTo>
                    <a:pt x="248342" y="6480720"/>
                    <a:pt x="0" y="6232378"/>
                    <a:pt x="0" y="5926033"/>
                  </a:cubicBezTo>
                  <a:lnTo>
                    <a:pt x="0" y="554687"/>
                  </a:lnTo>
                  <a:close/>
                </a:path>
              </a:pathLst>
            </a:custGeom>
            <a:solidFill>
              <a:srgbClr val="00666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4673664" numCol="1" spcCol="1270" anchor="ctr" anchorCtr="0">
              <a:noAutofit/>
            </a:bodyPr>
            <a:lstStyle/>
            <a:p>
              <a:pPr lvl="0" algn="ctr" defTabSz="1600200">
                <a:spcBef>
                  <a:spcPct val="0"/>
                </a:spcBef>
                <a:spcAft>
                  <a:spcPts val="0"/>
                </a:spcAft>
              </a:pPr>
              <a:r>
                <a:rPr lang="uk-UA" sz="3600" b="1" kern="12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+mj-lt"/>
                  <a:cs typeface="Arial" pitchFamily="34" charset="0"/>
                </a:rPr>
                <a:t>ПРОБЛЕМНО</a:t>
              </a:r>
            </a:p>
            <a:p>
              <a:pPr lvl="0" algn="ctr" defTabSz="1600200">
                <a:spcBef>
                  <a:spcPct val="0"/>
                </a:spcBef>
                <a:spcAft>
                  <a:spcPts val="0"/>
                </a:spcAft>
              </a:pPr>
              <a:r>
                <a:rPr lang="uk-UA" sz="3600" b="1" kern="12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+mj-lt"/>
                  <a:cs typeface="Arial" pitchFamily="34" charset="0"/>
                </a:rPr>
                <a:t>ЗОРІЄНТОВАНЕ НАВЧАННЯ</a:t>
              </a:r>
              <a:endParaRPr lang="uk-UA" sz="3600" b="1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27390" y="2133014"/>
              <a:ext cx="5174338" cy="944102"/>
            </a:xfrm>
            <a:custGeom>
              <a:avLst/>
              <a:gdLst>
                <a:gd name="connsiteX0" fmla="*/ 0 w 5174338"/>
                <a:gd name="connsiteY0" fmla="*/ 94410 h 944102"/>
                <a:gd name="connsiteX1" fmla="*/ 94410 w 5174338"/>
                <a:gd name="connsiteY1" fmla="*/ 0 h 944102"/>
                <a:gd name="connsiteX2" fmla="*/ 5079928 w 5174338"/>
                <a:gd name="connsiteY2" fmla="*/ 0 h 944102"/>
                <a:gd name="connsiteX3" fmla="*/ 5174338 w 5174338"/>
                <a:gd name="connsiteY3" fmla="*/ 94410 h 944102"/>
                <a:gd name="connsiteX4" fmla="*/ 5174338 w 5174338"/>
                <a:gd name="connsiteY4" fmla="*/ 849692 h 944102"/>
                <a:gd name="connsiteX5" fmla="*/ 5079928 w 5174338"/>
                <a:gd name="connsiteY5" fmla="*/ 944102 h 944102"/>
                <a:gd name="connsiteX6" fmla="*/ 94410 w 5174338"/>
                <a:gd name="connsiteY6" fmla="*/ 944102 h 944102"/>
                <a:gd name="connsiteX7" fmla="*/ 0 w 5174338"/>
                <a:gd name="connsiteY7" fmla="*/ 849692 h 944102"/>
                <a:gd name="connsiteX8" fmla="*/ 0 w 5174338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4338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079928" y="0"/>
                  </a:lnTo>
                  <a:cubicBezTo>
                    <a:pt x="5132069" y="0"/>
                    <a:pt x="5174338" y="42269"/>
                    <a:pt x="5174338" y="94410"/>
                  </a:cubicBezTo>
                  <a:lnTo>
                    <a:pt x="5174338" y="849692"/>
                  </a:lnTo>
                  <a:cubicBezTo>
                    <a:pt x="5174338" y="901833"/>
                    <a:pt x="5132069" y="944102"/>
                    <a:pt x="5079928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Формулювання проблеми в межах навчальної дисципліни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27390" y="3222363"/>
              <a:ext cx="5174338" cy="944102"/>
            </a:xfrm>
            <a:custGeom>
              <a:avLst/>
              <a:gdLst>
                <a:gd name="connsiteX0" fmla="*/ 0 w 5174338"/>
                <a:gd name="connsiteY0" fmla="*/ 94410 h 944102"/>
                <a:gd name="connsiteX1" fmla="*/ 94410 w 5174338"/>
                <a:gd name="connsiteY1" fmla="*/ 0 h 944102"/>
                <a:gd name="connsiteX2" fmla="*/ 5079928 w 5174338"/>
                <a:gd name="connsiteY2" fmla="*/ 0 h 944102"/>
                <a:gd name="connsiteX3" fmla="*/ 5174338 w 5174338"/>
                <a:gd name="connsiteY3" fmla="*/ 94410 h 944102"/>
                <a:gd name="connsiteX4" fmla="*/ 5174338 w 5174338"/>
                <a:gd name="connsiteY4" fmla="*/ 849692 h 944102"/>
                <a:gd name="connsiteX5" fmla="*/ 5079928 w 5174338"/>
                <a:gd name="connsiteY5" fmla="*/ 944102 h 944102"/>
                <a:gd name="connsiteX6" fmla="*/ 94410 w 5174338"/>
                <a:gd name="connsiteY6" fmla="*/ 944102 h 944102"/>
                <a:gd name="connsiteX7" fmla="*/ 0 w 5174338"/>
                <a:gd name="connsiteY7" fmla="*/ 849692 h 944102"/>
                <a:gd name="connsiteX8" fmla="*/ 0 w 5174338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4338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079928" y="0"/>
                  </a:lnTo>
                  <a:cubicBezTo>
                    <a:pt x="5132069" y="0"/>
                    <a:pt x="5174338" y="42269"/>
                    <a:pt x="5174338" y="94410"/>
                  </a:cubicBezTo>
                  <a:lnTo>
                    <a:pt x="5174338" y="849692"/>
                  </a:lnTo>
                  <a:cubicBezTo>
                    <a:pt x="5174338" y="901833"/>
                    <a:pt x="5132069" y="944102"/>
                    <a:pt x="5079928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Розраховане на невелику групу студентів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7390" y="4311713"/>
              <a:ext cx="5174338" cy="944102"/>
            </a:xfrm>
            <a:custGeom>
              <a:avLst/>
              <a:gdLst>
                <a:gd name="connsiteX0" fmla="*/ 0 w 5174338"/>
                <a:gd name="connsiteY0" fmla="*/ 94410 h 944102"/>
                <a:gd name="connsiteX1" fmla="*/ 94410 w 5174338"/>
                <a:gd name="connsiteY1" fmla="*/ 0 h 944102"/>
                <a:gd name="connsiteX2" fmla="*/ 5079928 w 5174338"/>
                <a:gd name="connsiteY2" fmla="*/ 0 h 944102"/>
                <a:gd name="connsiteX3" fmla="*/ 5174338 w 5174338"/>
                <a:gd name="connsiteY3" fmla="*/ 94410 h 944102"/>
                <a:gd name="connsiteX4" fmla="*/ 5174338 w 5174338"/>
                <a:gd name="connsiteY4" fmla="*/ 849692 h 944102"/>
                <a:gd name="connsiteX5" fmla="*/ 5079928 w 5174338"/>
                <a:gd name="connsiteY5" fmla="*/ 944102 h 944102"/>
                <a:gd name="connsiteX6" fmla="*/ 94410 w 5174338"/>
                <a:gd name="connsiteY6" fmla="*/ 944102 h 944102"/>
                <a:gd name="connsiteX7" fmla="*/ 0 w 5174338"/>
                <a:gd name="connsiteY7" fmla="*/ 849692 h 944102"/>
                <a:gd name="connsiteX8" fmla="*/ 0 w 5174338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4338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079928" y="0"/>
                  </a:lnTo>
                  <a:cubicBezTo>
                    <a:pt x="5132069" y="0"/>
                    <a:pt x="5174338" y="42269"/>
                    <a:pt x="5174338" y="94410"/>
                  </a:cubicBezTo>
                  <a:lnTo>
                    <a:pt x="5174338" y="849692"/>
                  </a:lnTo>
                  <a:cubicBezTo>
                    <a:pt x="5174338" y="901833"/>
                    <a:pt x="5132069" y="944102"/>
                    <a:pt x="5079928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Обговорення поставленої проблеми та створення плану її </a:t>
              </a:r>
              <a:r>
                <a:rPr lang="uk-UA" sz="2000" b="1" kern="1200" dirty="0" err="1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розв</a:t>
              </a:r>
              <a:r>
                <a:rPr lang="en-US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uk-UA" sz="2000" b="1" kern="1200" dirty="0" err="1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язання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27390" y="5401062"/>
              <a:ext cx="5174338" cy="944102"/>
            </a:xfrm>
            <a:custGeom>
              <a:avLst/>
              <a:gdLst>
                <a:gd name="connsiteX0" fmla="*/ 0 w 5174338"/>
                <a:gd name="connsiteY0" fmla="*/ 94410 h 944102"/>
                <a:gd name="connsiteX1" fmla="*/ 94410 w 5174338"/>
                <a:gd name="connsiteY1" fmla="*/ 0 h 944102"/>
                <a:gd name="connsiteX2" fmla="*/ 5079928 w 5174338"/>
                <a:gd name="connsiteY2" fmla="*/ 0 h 944102"/>
                <a:gd name="connsiteX3" fmla="*/ 5174338 w 5174338"/>
                <a:gd name="connsiteY3" fmla="*/ 94410 h 944102"/>
                <a:gd name="connsiteX4" fmla="*/ 5174338 w 5174338"/>
                <a:gd name="connsiteY4" fmla="*/ 849692 h 944102"/>
                <a:gd name="connsiteX5" fmla="*/ 5079928 w 5174338"/>
                <a:gd name="connsiteY5" fmla="*/ 944102 h 944102"/>
                <a:gd name="connsiteX6" fmla="*/ 94410 w 5174338"/>
                <a:gd name="connsiteY6" fmla="*/ 944102 h 944102"/>
                <a:gd name="connsiteX7" fmla="*/ 0 w 5174338"/>
                <a:gd name="connsiteY7" fmla="*/ 849692 h 944102"/>
                <a:gd name="connsiteX8" fmla="*/ 0 w 5174338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4338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079928" y="0"/>
                  </a:lnTo>
                  <a:cubicBezTo>
                    <a:pt x="5132069" y="0"/>
                    <a:pt x="5174338" y="42269"/>
                    <a:pt x="5174338" y="94410"/>
                  </a:cubicBezTo>
                  <a:lnTo>
                    <a:pt x="5174338" y="849692"/>
                  </a:lnTo>
                  <a:cubicBezTo>
                    <a:pt x="5174338" y="901833"/>
                    <a:pt x="5132069" y="944102"/>
                    <a:pt x="5079928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Визначення навчальних цілей та </a:t>
              </a:r>
              <a:r>
                <a:rPr lang="uk-UA" sz="2000" b="1" kern="1200" dirty="0" err="1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розв</a:t>
              </a:r>
              <a:r>
                <a:rPr lang="en-US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uk-UA" sz="2000" b="1" kern="1200" dirty="0" err="1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язання</a:t>
              </a: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 проблеми на основі отриманих раніше знань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223532" y="188640"/>
              <a:ext cx="5546866" cy="6480720"/>
            </a:xfrm>
            <a:custGeom>
              <a:avLst/>
              <a:gdLst>
                <a:gd name="connsiteX0" fmla="*/ 0 w 5546866"/>
                <a:gd name="connsiteY0" fmla="*/ 554687 h 6480720"/>
                <a:gd name="connsiteX1" fmla="*/ 554687 w 5546866"/>
                <a:gd name="connsiteY1" fmla="*/ 0 h 6480720"/>
                <a:gd name="connsiteX2" fmla="*/ 4992179 w 5546866"/>
                <a:gd name="connsiteY2" fmla="*/ 0 h 6480720"/>
                <a:gd name="connsiteX3" fmla="*/ 5546866 w 5546866"/>
                <a:gd name="connsiteY3" fmla="*/ 554687 h 6480720"/>
                <a:gd name="connsiteX4" fmla="*/ 5546866 w 5546866"/>
                <a:gd name="connsiteY4" fmla="*/ 5926033 h 6480720"/>
                <a:gd name="connsiteX5" fmla="*/ 4992179 w 5546866"/>
                <a:gd name="connsiteY5" fmla="*/ 6480720 h 6480720"/>
                <a:gd name="connsiteX6" fmla="*/ 554687 w 5546866"/>
                <a:gd name="connsiteY6" fmla="*/ 6480720 h 6480720"/>
                <a:gd name="connsiteX7" fmla="*/ 0 w 5546866"/>
                <a:gd name="connsiteY7" fmla="*/ 5926033 h 6480720"/>
                <a:gd name="connsiteX8" fmla="*/ 0 w 5546866"/>
                <a:gd name="connsiteY8" fmla="*/ 554687 h 648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6866" h="6480720">
                  <a:moveTo>
                    <a:pt x="0" y="554687"/>
                  </a:moveTo>
                  <a:cubicBezTo>
                    <a:pt x="0" y="248342"/>
                    <a:pt x="248342" y="0"/>
                    <a:pt x="554687" y="0"/>
                  </a:cubicBezTo>
                  <a:lnTo>
                    <a:pt x="4992179" y="0"/>
                  </a:lnTo>
                  <a:cubicBezTo>
                    <a:pt x="5298524" y="0"/>
                    <a:pt x="5546866" y="248342"/>
                    <a:pt x="5546866" y="554687"/>
                  </a:cubicBezTo>
                  <a:lnTo>
                    <a:pt x="5546866" y="5926033"/>
                  </a:lnTo>
                  <a:cubicBezTo>
                    <a:pt x="5546866" y="6232378"/>
                    <a:pt x="5298524" y="6480720"/>
                    <a:pt x="4992179" y="6480720"/>
                  </a:cubicBezTo>
                  <a:lnTo>
                    <a:pt x="554687" y="6480720"/>
                  </a:lnTo>
                  <a:cubicBezTo>
                    <a:pt x="248342" y="6480720"/>
                    <a:pt x="0" y="6232378"/>
                    <a:pt x="0" y="5926033"/>
                  </a:cubicBezTo>
                  <a:lnTo>
                    <a:pt x="0" y="554687"/>
                  </a:lnTo>
                  <a:close/>
                </a:path>
              </a:pathLst>
            </a:custGeom>
            <a:solidFill>
              <a:srgbClr val="00666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4673664" numCol="1" spcCol="1270" anchor="ctr" anchorCtr="0">
              <a:noAutofit/>
            </a:bodyPr>
            <a:lstStyle/>
            <a:p>
              <a:pPr lvl="0" algn="ctr" defTabSz="1600200">
                <a:spcAft>
                  <a:spcPts val="0"/>
                </a:spcAft>
              </a:pPr>
              <a:r>
                <a:rPr lang="uk-UA" sz="3600" b="1" kern="12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+mj-lt"/>
                  <a:cs typeface="Arial" pitchFamily="34" charset="0"/>
                </a:rPr>
                <a:t>НАВЧАННЯ НА </a:t>
              </a:r>
              <a:r>
                <a:rPr lang="uk-UA" sz="3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+mj-lt"/>
                  <a:cs typeface="Arial" pitchFamily="34" charset="0"/>
                </a:rPr>
                <a:t>ДОСЛІДНИЦЬКІЙ ОСНОВІ</a:t>
              </a:r>
              <a:endParaRPr lang="uk-UA" sz="3600" b="1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480042" y="2133014"/>
              <a:ext cx="5194795" cy="944102"/>
            </a:xfrm>
            <a:custGeom>
              <a:avLst/>
              <a:gdLst>
                <a:gd name="connsiteX0" fmla="*/ 0 w 5194795"/>
                <a:gd name="connsiteY0" fmla="*/ 94410 h 944102"/>
                <a:gd name="connsiteX1" fmla="*/ 94410 w 5194795"/>
                <a:gd name="connsiteY1" fmla="*/ 0 h 944102"/>
                <a:gd name="connsiteX2" fmla="*/ 5100385 w 5194795"/>
                <a:gd name="connsiteY2" fmla="*/ 0 h 944102"/>
                <a:gd name="connsiteX3" fmla="*/ 5194795 w 5194795"/>
                <a:gd name="connsiteY3" fmla="*/ 94410 h 944102"/>
                <a:gd name="connsiteX4" fmla="*/ 5194795 w 5194795"/>
                <a:gd name="connsiteY4" fmla="*/ 849692 h 944102"/>
                <a:gd name="connsiteX5" fmla="*/ 5100385 w 5194795"/>
                <a:gd name="connsiteY5" fmla="*/ 944102 h 944102"/>
                <a:gd name="connsiteX6" fmla="*/ 94410 w 5194795"/>
                <a:gd name="connsiteY6" fmla="*/ 944102 h 944102"/>
                <a:gd name="connsiteX7" fmla="*/ 0 w 5194795"/>
                <a:gd name="connsiteY7" fmla="*/ 849692 h 944102"/>
                <a:gd name="connsiteX8" fmla="*/ 0 w 5194795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795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100385" y="0"/>
                  </a:lnTo>
                  <a:cubicBezTo>
                    <a:pt x="5152526" y="0"/>
                    <a:pt x="5194795" y="42269"/>
                    <a:pt x="5194795" y="94410"/>
                  </a:cubicBezTo>
                  <a:lnTo>
                    <a:pt x="5194795" y="849692"/>
                  </a:lnTo>
                  <a:cubicBezTo>
                    <a:pt x="5194795" y="901833"/>
                    <a:pt x="5152526" y="944102"/>
                    <a:pt x="5100385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Формулювання </a:t>
              </a:r>
              <a:r>
                <a:rPr lang="uk-UA" sz="2000" b="1" kern="1200" dirty="0" err="1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міжпредметних</a:t>
              </a: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 дослідницьких проблем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480042" y="3222363"/>
              <a:ext cx="5194795" cy="944102"/>
            </a:xfrm>
            <a:custGeom>
              <a:avLst/>
              <a:gdLst>
                <a:gd name="connsiteX0" fmla="*/ 0 w 5194795"/>
                <a:gd name="connsiteY0" fmla="*/ 94410 h 944102"/>
                <a:gd name="connsiteX1" fmla="*/ 94410 w 5194795"/>
                <a:gd name="connsiteY1" fmla="*/ 0 h 944102"/>
                <a:gd name="connsiteX2" fmla="*/ 5100385 w 5194795"/>
                <a:gd name="connsiteY2" fmla="*/ 0 h 944102"/>
                <a:gd name="connsiteX3" fmla="*/ 5194795 w 5194795"/>
                <a:gd name="connsiteY3" fmla="*/ 94410 h 944102"/>
                <a:gd name="connsiteX4" fmla="*/ 5194795 w 5194795"/>
                <a:gd name="connsiteY4" fmla="*/ 849692 h 944102"/>
                <a:gd name="connsiteX5" fmla="*/ 5100385 w 5194795"/>
                <a:gd name="connsiteY5" fmla="*/ 944102 h 944102"/>
                <a:gd name="connsiteX6" fmla="*/ 94410 w 5194795"/>
                <a:gd name="connsiteY6" fmla="*/ 944102 h 944102"/>
                <a:gd name="connsiteX7" fmla="*/ 0 w 5194795"/>
                <a:gd name="connsiteY7" fmla="*/ 849692 h 944102"/>
                <a:gd name="connsiteX8" fmla="*/ 0 w 5194795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795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100385" y="0"/>
                  </a:lnTo>
                  <a:cubicBezTo>
                    <a:pt x="5152526" y="0"/>
                    <a:pt x="5194795" y="42269"/>
                    <a:pt x="5194795" y="94410"/>
                  </a:cubicBezTo>
                  <a:lnTo>
                    <a:pt x="5194795" y="849692"/>
                  </a:lnTo>
                  <a:cubicBezTo>
                    <a:pt x="5194795" y="901833"/>
                    <a:pt x="5152526" y="944102"/>
                    <a:pt x="5100385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Зміна ставлення до студента: не як до </a:t>
              </a:r>
              <a:r>
                <a:rPr lang="uk-UA" sz="2000" b="1" kern="1200" dirty="0" err="1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“споживача”</a:t>
              </a: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 знань, а як до частини наукової спільноти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480042" y="4311713"/>
              <a:ext cx="5194795" cy="944102"/>
            </a:xfrm>
            <a:custGeom>
              <a:avLst/>
              <a:gdLst>
                <a:gd name="connsiteX0" fmla="*/ 0 w 5194795"/>
                <a:gd name="connsiteY0" fmla="*/ 94410 h 944102"/>
                <a:gd name="connsiteX1" fmla="*/ 94410 w 5194795"/>
                <a:gd name="connsiteY1" fmla="*/ 0 h 944102"/>
                <a:gd name="connsiteX2" fmla="*/ 5100385 w 5194795"/>
                <a:gd name="connsiteY2" fmla="*/ 0 h 944102"/>
                <a:gd name="connsiteX3" fmla="*/ 5194795 w 5194795"/>
                <a:gd name="connsiteY3" fmla="*/ 94410 h 944102"/>
                <a:gd name="connsiteX4" fmla="*/ 5194795 w 5194795"/>
                <a:gd name="connsiteY4" fmla="*/ 849692 h 944102"/>
                <a:gd name="connsiteX5" fmla="*/ 5100385 w 5194795"/>
                <a:gd name="connsiteY5" fmla="*/ 944102 h 944102"/>
                <a:gd name="connsiteX6" fmla="*/ 94410 w 5194795"/>
                <a:gd name="connsiteY6" fmla="*/ 944102 h 944102"/>
                <a:gd name="connsiteX7" fmla="*/ 0 w 5194795"/>
                <a:gd name="connsiteY7" fmla="*/ 849692 h 944102"/>
                <a:gd name="connsiteX8" fmla="*/ 0 w 5194795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795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100385" y="0"/>
                  </a:lnTo>
                  <a:cubicBezTo>
                    <a:pt x="5152526" y="0"/>
                    <a:pt x="5194795" y="42269"/>
                    <a:pt x="5194795" y="94410"/>
                  </a:cubicBezTo>
                  <a:lnTo>
                    <a:pt x="5194795" y="849692"/>
                  </a:lnTo>
                  <a:cubicBezTo>
                    <a:pt x="5194795" y="901833"/>
                    <a:pt x="5152526" y="944102"/>
                    <a:pt x="5100385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Опанування теорії дослідження та  вивчення наукових джерел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480042" y="5401062"/>
              <a:ext cx="5194795" cy="944102"/>
            </a:xfrm>
            <a:custGeom>
              <a:avLst/>
              <a:gdLst>
                <a:gd name="connsiteX0" fmla="*/ 0 w 5194795"/>
                <a:gd name="connsiteY0" fmla="*/ 94410 h 944102"/>
                <a:gd name="connsiteX1" fmla="*/ 94410 w 5194795"/>
                <a:gd name="connsiteY1" fmla="*/ 0 h 944102"/>
                <a:gd name="connsiteX2" fmla="*/ 5100385 w 5194795"/>
                <a:gd name="connsiteY2" fmla="*/ 0 h 944102"/>
                <a:gd name="connsiteX3" fmla="*/ 5194795 w 5194795"/>
                <a:gd name="connsiteY3" fmla="*/ 94410 h 944102"/>
                <a:gd name="connsiteX4" fmla="*/ 5194795 w 5194795"/>
                <a:gd name="connsiteY4" fmla="*/ 849692 h 944102"/>
                <a:gd name="connsiteX5" fmla="*/ 5100385 w 5194795"/>
                <a:gd name="connsiteY5" fmla="*/ 944102 h 944102"/>
                <a:gd name="connsiteX6" fmla="*/ 94410 w 5194795"/>
                <a:gd name="connsiteY6" fmla="*/ 944102 h 944102"/>
                <a:gd name="connsiteX7" fmla="*/ 0 w 5194795"/>
                <a:gd name="connsiteY7" fmla="*/ 849692 h 944102"/>
                <a:gd name="connsiteX8" fmla="*/ 0 w 5194795"/>
                <a:gd name="connsiteY8" fmla="*/ 94410 h 9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795" h="944102">
                  <a:moveTo>
                    <a:pt x="0" y="94410"/>
                  </a:moveTo>
                  <a:cubicBezTo>
                    <a:pt x="0" y="42269"/>
                    <a:pt x="42269" y="0"/>
                    <a:pt x="94410" y="0"/>
                  </a:cubicBezTo>
                  <a:lnTo>
                    <a:pt x="5100385" y="0"/>
                  </a:lnTo>
                  <a:cubicBezTo>
                    <a:pt x="5152526" y="0"/>
                    <a:pt x="5194795" y="42269"/>
                    <a:pt x="5194795" y="94410"/>
                  </a:cubicBezTo>
                  <a:lnTo>
                    <a:pt x="5194795" y="849692"/>
                  </a:lnTo>
                  <a:cubicBezTo>
                    <a:pt x="5194795" y="901833"/>
                    <a:pt x="5152526" y="944102"/>
                    <a:pt x="5100385" y="944102"/>
                  </a:cubicBezTo>
                  <a:lnTo>
                    <a:pt x="94410" y="944102"/>
                  </a:lnTo>
                  <a:cubicBezTo>
                    <a:pt x="42269" y="944102"/>
                    <a:pt x="0" y="901833"/>
                    <a:pt x="0" y="849692"/>
                  </a:cubicBezTo>
                  <a:lnTo>
                    <a:pt x="0" y="94410"/>
                  </a:lnTo>
                  <a:close/>
                </a:path>
              </a:pathLst>
            </a:custGeom>
            <a:solidFill>
              <a:srgbClr val="71F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52" tIns="65752" rIns="78452" bIns="657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3B3A"/>
                  </a:solidFill>
                  <a:latin typeface="Arial" pitchFamily="34" charset="0"/>
                  <a:cs typeface="Arial" pitchFamily="34" charset="0"/>
                </a:rPr>
                <a:t>Проведення реального академічного дослідження та отримання нових знань</a:t>
              </a:r>
              <a:endParaRPr lang="uk-UA" sz="2000" b="1" kern="1200" dirty="0">
                <a:solidFill>
                  <a:srgbClr val="003B3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ВІТ Хоружа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ія1" id="{1ECB0510-F440-4C02-B33E-92ADD4CADAA1}" vid="{32560454-D4FC-43D5-9BE2-7A3501CFAE5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786</Words>
  <Application>Microsoft Office PowerPoint</Application>
  <PresentationFormat>Произвольный</PresentationFormat>
  <Paragraphs>160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ЗВІТ Хоружа</vt:lpstr>
      <vt:lpstr>Навчання на дослідницькій основі: теорія і практика</vt:lpstr>
      <vt:lpstr>Слайд 2</vt:lpstr>
      <vt:lpstr>Слайд 3</vt:lpstr>
      <vt:lpstr>Запит на оволодіння дослідницькими вміннями</vt:lpstr>
      <vt:lpstr>Мета навчання на дослідницькій основі – це  розвиток:</vt:lpstr>
      <vt:lpstr>Нова парадигма: траєкторія навчання на дослідницькій основі</vt:lpstr>
      <vt:lpstr>Методологічні підходи до навчання на дослідницькій основі</vt:lpstr>
      <vt:lpstr>Навчання на дослідницькій основі</vt:lpstr>
      <vt:lpstr>Слайд 9</vt:lpstr>
      <vt:lpstr>                        Дидактична позиція викладача, який будує навчання на дослідницькій основі  </vt:lpstr>
      <vt:lpstr>Слайд 11</vt:lpstr>
      <vt:lpstr>Рівні навчання на дослідницькій основі</vt:lpstr>
      <vt:lpstr>Проблема – (від грецьк. завдання)</vt:lpstr>
      <vt:lpstr>Дидактичні вимоги до визначення навчальної проблеми</vt:lpstr>
      <vt:lpstr>Науково-дослідні процедури вирішення проблеми</vt:lpstr>
      <vt:lpstr>5 кроків організації роботи дослідницької групи (за А.Осборном)</vt:lpstr>
      <vt:lpstr>Опис дослідницьких завдань</vt:lpstr>
      <vt:lpstr>Аргументи проти навчання на основі дослідження</vt:lpstr>
      <vt:lpstr>Заходи реалізації ідеї навчання на дослідницькій основі 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НАУКОВУ РОБОТУ ЗА 2014 РІК</dc:title>
  <dc:creator>user</dc:creator>
  <cp:lastModifiedBy>User</cp:lastModifiedBy>
  <cp:revision>247</cp:revision>
  <dcterms:created xsi:type="dcterms:W3CDTF">2014-12-11T11:42:41Z</dcterms:created>
  <dcterms:modified xsi:type="dcterms:W3CDTF">2015-02-23T09:29:58Z</dcterms:modified>
</cp:coreProperties>
</file>