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8" r:id="rId1"/>
  </p:sldMasterIdLst>
  <p:notesMasterIdLst>
    <p:notesMasterId r:id="rId37"/>
  </p:notesMasterIdLst>
  <p:sldIdLst>
    <p:sldId id="256" r:id="rId2"/>
    <p:sldId id="332" r:id="rId3"/>
    <p:sldId id="333" r:id="rId4"/>
    <p:sldId id="290" r:id="rId5"/>
    <p:sldId id="306" r:id="rId6"/>
    <p:sldId id="284" r:id="rId7"/>
    <p:sldId id="338" r:id="rId8"/>
    <p:sldId id="334" r:id="rId9"/>
    <p:sldId id="335" r:id="rId10"/>
    <p:sldId id="337" r:id="rId11"/>
    <p:sldId id="336" r:id="rId12"/>
    <p:sldId id="324" r:id="rId13"/>
    <p:sldId id="308" r:id="rId14"/>
    <p:sldId id="309" r:id="rId15"/>
    <p:sldId id="313" r:id="rId16"/>
    <p:sldId id="310" r:id="rId17"/>
    <p:sldId id="311" r:id="rId18"/>
    <p:sldId id="327" r:id="rId19"/>
    <p:sldId id="316" r:id="rId20"/>
    <p:sldId id="325" r:id="rId21"/>
    <p:sldId id="326" r:id="rId22"/>
    <p:sldId id="319" r:id="rId23"/>
    <p:sldId id="329" r:id="rId24"/>
    <p:sldId id="330" r:id="rId25"/>
    <p:sldId id="331" r:id="rId26"/>
    <p:sldId id="270" r:id="rId27"/>
    <p:sldId id="321" r:id="rId28"/>
    <p:sldId id="320" r:id="rId29"/>
    <p:sldId id="340" r:id="rId30"/>
    <p:sldId id="339" r:id="rId31"/>
    <p:sldId id="322" r:id="rId32"/>
    <p:sldId id="323" r:id="rId33"/>
    <p:sldId id="291" r:id="rId34"/>
    <p:sldId id="303" r:id="rId35"/>
    <p:sldId id="265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dm\Desktop\&#1053;&#1086;&#1074;&#1080;&#1081;%20&#1040;&#1088;&#1082;&#1091;&#1096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dm\Desktop\&#1053;&#1086;&#1074;&#1080;&#1081;%20&#1040;&#1088;&#1082;&#1091;&#1096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dm\Desktop\&#1053;&#1086;&#1074;&#1080;&#1081;%20&#1040;&#1088;&#1082;&#1091;&#1096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dm\Desktop\&#1053;&#1086;&#1074;&#1080;&#1081;%20&#1040;&#1088;&#1082;&#1091;&#1096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dm\Desktop\&#1053;&#1086;&#1074;&#1080;&#1081;%20&#1040;&#1088;&#1082;&#1091;&#1096;%20Microsoft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dm\Desktop\&#1053;&#1086;&#1074;&#1080;&#1081;%20&#1040;&#1088;&#1082;&#1091;&#1096;%20Microsoft%20Exc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dm\Desktop\&#1053;&#1086;&#1074;&#1080;&#1081;%20&#1040;&#1088;&#1082;&#1091;&#1096;%20Microsoft%20Exce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Аркуш1!$B$52</c:f>
              <c:strCache>
                <c:ptCount val="1"/>
                <c:pt idx="0">
                  <c:v>Інтернаціоналізація вдома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Аркуш1!$A$53:$A$62</c:f>
              <c:strCache>
                <c:ptCount val="10"/>
                <c:pt idx="0">
                  <c:v>ФПМВ</c:v>
                </c:pt>
                <c:pt idx="1">
                  <c:v>ФК "Універсум"</c:v>
                </c:pt>
                <c:pt idx="2">
                  <c:v>ФПСРСО</c:v>
                </c:pt>
                <c:pt idx="3">
                  <c:v>ФПО</c:v>
                </c:pt>
                <c:pt idx="4">
                  <c:v>ІПО</c:v>
                </c:pt>
                <c:pt idx="5">
                  <c:v>ФРГФ</c:v>
                </c:pt>
                <c:pt idx="6">
                  <c:v>ФММХ</c:v>
                </c:pt>
                <c:pt idx="7">
                  <c:v>ФЖ</c:v>
                </c:pt>
                <c:pt idx="8">
                  <c:v>ФУФКМ</c:v>
                </c:pt>
                <c:pt idx="9">
                  <c:v>ФЕУ</c:v>
                </c:pt>
              </c:strCache>
            </c:strRef>
          </c:cat>
          <c:val>
            <c:numRef>
              <c:f>Аркуш1!$B$53:$B$62</c:f>
              <c:numCache>
                <c:formatCode>General</c:formatCode>
                <c:ptCount val="10"/>
                <c:pt idx="0">
                  <c:v>34</c:v>
                </c:pt>
                <c:pt idx="1">
                  <c:v>34</c:v>
                </c:pt>
                <c:pt idx="2">
                  <c:v>12</c:v>
                </c:pt>
                <c:pt idx="3">
                  <c:v>10</c:v>
                </c:pt>
                <c:pt idx="4">
                  <c:v>10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8-497E-AE46-4B6543AAE9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4927904"/>
        <c:axId val="444934792"/>
      </c:barChart>
      <c:catAx>
        <c:axId val="44492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4934792"/>
        <c:crosses val="autoZero"/>
        <c:auto val="1"/>
        <c:lblAlgn val="ctr"/>
        <c:lblOffset val="100"/>
        <c:noMultiLvlLbl val="0"/>
      </c:catAx>
      <c:valAx>
        <c:axId val="4449347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492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Мобільність</a:t>
            </a:r>
            <a:r>
              <a:rPr lang="uk-UA" baseline="0"/>
              <a:t> здобувачів вищої освіти</a:t>
            </a:r>
            <a:endParaRPr lang="uk-UA"/>
          </a:p>
        </c:rich>
      </c:tx>
      <c:layout>
        <c:manualLayout>
          <c:xMode val="edge"/>
          <c:yMode val="edge"/>
          <c:x val="0.13233432657893091"/>
          <c:y val="9.1079042589689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3.9341926257121691E-2"/>
          <c:y val="0.25051627639410051"/>
          <c:w val="0.92787313519527692"/>
          <c:h val="0.65860735695789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Аркуш1!$A$37:$A$39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Аркуш1!$B$37:$B$39</c:f>
              <c:numCache>
                <c:formatCode>General</c:formatCode>
                <c:ptCount val="3"/>
                <c:pt idx="0">
                  <c:v>86</c:v>
                </c:pt>
                <c:pt idx="1">
                  <c:v>78</c:v>
                </c:pt>
                <c:pt idx="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9-4C7D-98D6-9DF415B2DE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9717120"/>
        <c:axId val="439712200"/>
      </c:barChart>
      <c:catAx>
        <c:axId val="4397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39712200"/>
        <c:crosses val="autoZero"/>
        <c:auto val="1"/>
        <c:lblAlgn val="ctr"/>
        <c:lblOffset val="100"/>
        <c:noMultiLvlLbl val="0"/>
      </c:catAx>
      <c:valAx>
        <c:axId val="439712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97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рік, всього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uk-U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- 73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97-4133-A678-533F7AA26A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97-4133-A678-533F7AA26A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Аркуш1!$A$49:$A$50</c:f>
              <c:strCache>
                <c:ptCount val="2"/>
                <c:pt idx="0">
                  <c:v>активні </c:v>
                </c:pt>
                <c:pt idx="1">
                  <c:v>неактивні</c:v>
                </c:pt>
              </c:strCache>
            </c:strRef>
          </c:cat>
          <c:val>
            <c:numRef>
              <c:f>Аркуш1!$B$49:$B$50</c:f>
              <c:numCache>
                <c:formatCode>General</c:formatCode>
                <c:ptCount val="2"/>
                <c:pt idx="0">
                  <c:v>41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97-4133-A678-533F7AA26A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3118529954821054"/>
          <c:y val="0.34469033139570165"/>
          <c:w val="0.2521480088271395"/>
          <c:h val="0.242857703296548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рік, всього договорів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- 93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842141374861651"/>
          <c:y val="2.3354560851503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96-4C5D-85E4-25A484317F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96-4C5D-85E4-25A484317F1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Аркуш1!$A$53:$A$54</c:f>
              <c:strCache>
                <c:ptCount val="2"/>
                <c:pt idx="0">
                  <c:v>активні </c:v>
                </c:pt>
                <c:pt idx="1">
                  <c:v>неактивні</c:v>
                </c:pt>
              </c:strCache>
            </c:strRef>
          </c:cat>
          <c:val>
            <c:numRef>
              <c:f>Аркуш1!$B$53:$B$54</c:f>
              <c:numCache>
                <c:formatCode>General</c:formatCode>
                <c:ptCount val="2"/>
                <c:pt idx="0">
                  <c:v>81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96-4C5D-85E4-25A484317F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3150708414231291"/>
          <c:y val="0.34052725540534934"/>
          <c:w val="0.22389288052605391"/>
          <c:h val="0.1936491531979504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Домінуюча цінність академічної мобільності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3CA-4519-BF4A-28E3A7031F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3CA-4519-BF4A-28E3A7031F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3CA-4519-BF4A-28E3A7031F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3CA-4519-BF4A-28E3A7031F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3CA-4519-BF4A-28E3A7031F7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Аркуш1!$A$2:$A$6</c:f>
              <c:strCache>
                <c:ptCount val="5"/>
                <c:pt idx="0">
                  <c:v>Освітня</c:v>
                </c:pt>
                <c:pt idx="1">
                  <c:v>Виховна</c:v>
                </c:pt>
                <c:pt idx="2">
                  <c:v>Культурна</c:v>
                </c:pt>
                <c:pt idx="3">
                  <c:v>Організаційна</c:v>
                </c:pt>
                <c:pt idx="4">
                  <c:v>Перспективи працевлаштування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22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CA-4519-BF4A-28E3A7031F7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561911410824981"/>
          <c:y val="0.23738765253919147"/>
          <c:w val="0.33261634667881296"/>
          <c:h val="0.468123538578169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Мотиваційні чинники участі у </a:t>
            </a:r>
            <a:r>
              <a:rPr lang="uk-UA" sz="18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програмах АМ (2018</a:t>
            </a:r>
            <a:r>
              <a:rPr lang="uk-UA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004647938279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696-410E-84CA-015118298D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696-410E-84CA-015118298D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696-410E-84CA-015118298D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696-410E-84CA-015118298DA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Аркуш1!$A$42:$A$45</c:f>
              <c:strCache>
                <c:ptCount val="4"/>
                <c:pt idx="0">
                  <c:v>Розширення світогляду</c:v>
                </c:pt>
                <c:pt idx="1">
                  <c:v>Соціалізація, нові враження</c:v>
                </c:pt>
                <c:pt idx="2">
                  <c:v>Вивчення іноземної мови</c:v>
                </c:pt>
                <c:pt idx="3">
                  <c:v>Підвищення рівня освітньої підготовки</c:v>
                </c:pt>
              </c:strCache>
            </c:strRef>
          </c:cat>
          <c:val>
            <c:numRef>
              <c:f>Аркуш1!$B$42:$B$45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96-410E-84CA-015118298DA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2172640495534803"/>
          <c:y val="0.2488650803960217"/>
          <c:w val="0.36097799577596978"/>
          <c:h val="0.652716295513975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Мотиваційні</a:t>
            </a:r>
            <a:r>
              <a:rPr lang="uk-U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чинники участі у програмах АМ (2023)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117-4E90-B6D4-DE3608EB36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17-4E90-B6D4-DE3608EB36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117-4E90-B6D4-DE3608EB36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117-4E90-B6D4-DE3608EB36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Аркуш1!$A$20:$A$23</c:f>
              <c:strCache>
                <c:ptCount val="4"/>
                <c:pt idx="0">
                  <c:v>Розширення світогляду</c:v>
                </c:pt>
                <c:pt idx="1">
                  <c:v>Соціалізація, нові враження</c:v>
                </c:pt>
                <c:pt idx="2">
                  <c:v>Вивчення іноземної мови</c:v>
                </c:pt>
                <c:pt idx="3">
                  <c:v>Підвищення рівня освітньої підготовки</c:v>
                </c:pt>
              </c:strCache>
            </c:strRef>
          </c:cat>
          <c:val>
            <c:numRef>
              <c:f>Аркуш1!$B$20:$B$23</c:f>
              <c:numCache>
                <c:formatCode>General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17-4E90-B6D4-DE3608EB364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3397918194786251"/>
          <c:y val="0.24527874574299252"/>
          <c:w val="0.3474271712230862"/>
          <c:h val="0.5989212757185375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Сфери,</a:t>
            </a:r>
            <a:r>
              <a:rPr lang="uk-U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яких відбулись зміни після участі у програмі АМ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A6-47E8-A06D-956E65BBA7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A6-47E8-A06D-956E65BBA7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A6-47E8-A06D-956E65BBA7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A6-47E8-A06D-956E65BBA7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A6-47E8-A06D-956E65BBA77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Аркуш1!$A$29:$A$33</c:f>
              <c:strCache>
                <c:ptCount val="5"/>
                <c:pt idx="0">
                  <c:v>Світоглядна (soft skills)</c:v>
                </c:pt>
                <c:pt idx="1">
                  <c:v>Ментальна (мотиваційна складова)</c:v>
                </c:pt>
                <c:pt idx="2">
                  <c:v>Професійна (hard skills)</c:v>
                </c:pt>
                <c:pt idx="3">
                  <c:v>Культурне забагачення </c:v>
                </c:pt>
                <c:pt idx="4">
                  <c:v>Освітня</c:v>
                </c:pt>
              </c:strCache>
            </c:strRef>
          </c:cat>
          <c:val>
            <c:numRef>
              <c:f>Аркуш1!$B$29:$B$33</c:f>
              <c:numCache>
                <c:formatCode>General</c:formatCode>
                <c:ptCount val="5"/>
                <c:pt idx="0">
                  <c:v>18</c:v>
                </c:pt>
                <c:pt idx="1">
                  <c:v>7</c:v>
                </c:pt>
                <c:pt idx="2">
                  <c:v>5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A6-47E8-A06D-956E65BBA77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54347235939769312"/>
          <c:y val="0.1571538525129918"/>
          <c:w val="0.44131746471518646"/>
          <c:h val="0.790591139604956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A9985-2CB5-4BF7-B17E-F5DFD7D74D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7471DBD-75EA-4CEA-B30D-CAAE5BA5781F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Підходи до управління </a:t>
          </a:r>
          <a:r>
            <a: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інтернаціоналізацією вищої освіти (ІВО) в </a:t>
          </a:r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Україні та світі </a:t>
          </a:r>
        </a:p>
      </dgm:t>
    </dgm:pt>
    <dgm:pt modelId="{7735E7B9-6F4E-45D2-9516-37A475AA20C9}" type="parTrans" cxnId="{0A6034E7-281E-48AB-A9FE-5E63D03E55DF}">
      <dgm:prSet/>
      <dgm:spPr/>
      <dgm:t>
        <a:bodyPr/>
        <a:lstStyle/>
        <a:p>
          <a:endParaRPr lang="uk-UA"/>
        </a:p>
      </dgm:t>
    </dgm:pt>
    <dgm:pt modelId="{803B4B6A-8577-48C8-9715-6379F185E38C}" type="sibTrans" cxnId="{0A6034E7-281E-48AB-A9FE-5E63D03E55DF}">
      <dgm:prSet/>
      <dgm:spPr/>
      <dgm:t>
        <a:bodyPr/>
        <a:lstStyle/>
        <a:p>
          <a:endParaRPr lang="uk-UA"/>
        </a:p>
      </dgm:t>
    </dgm:pt>
    <dgm:pt modelId="{811D21A2-5792-4B6B-A151-28DADD4F170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algn="just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Академічна </a:t>
          </a:r>
          <a:r>
            <a:rPr lang="uk-UA" sz="2400" b="1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мобільність як основний показник дієвої інтернаціоналізації університетів</a:t>
          </a:r>
          <a:endParaRPr lang="uk-UA" sz="2400" b="1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B5B77-4F56-40B7-A2BC-ED756C70B103}" type="parTrans" cxnId="{9254F4D9-B1B7-4689-81ED-BADAA6C7A0D2}">
      <dgm:prSet/>
      <dgm:spPr/>
      <dgm:t>
        <a:bodyPr/>
        <a:lstStyle/>
        <a:p>
          <a:endParaRPr lang="uk-UA"/>
        </a:p>
      </dgm:t>
    </dgm:pt>
    <dgm:pt modelId="{1BE78104-0346-43F3-8E12-FF63C710E479}" type="sibTrans" cxnId="{9254F4D9-B1B7-4689-81ED-BADAA6C7A0D2}">
      <dgm:prSet/>
      <dgm:spPr/>
      <dgm:t>
        <a:bodyPr/>
        <a:lstStyle/>
        <a:p>
          <a:endParaRPr lang="uk-UA"/>
        </a:p>
      </dgm:t>
    </dgm:pt>
    <dgm:pt modelId="{75154CF0-30B0-473C-ABFC-196BE5A3D24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Проєктний менеджмент як інструмент ефективної міжнародної співпраці  </a:t>
          </a:r>
        </a:p>
      </dgm:t>
    </dgm:pt>
    <dgm:pt modelId="{23FB24FE-9401-4FF8-AA6E-B6406D8ABBDF}" type="parTrans" cxnId="{2AD13002-6331-4D01-A87A-8C78EBF3D637}">
      <dgm:prSet/>
      <dgm:spPr/>
      <dgm:t>
        <a:bodyPr/>
        <a:lstStyle/>
        <a:p>
          <a:endParaRPr lang="uk-UA"/>
        </a:p>
      </dgm:t>
    </dgm:pt>
    <dgm:pt modelId="{5372DB72-9049-4D1A-BF1C-789B3AD945E2}" type="sibTrans" cxnId="{2AD13002-6331-4D01-A87A-8C78EBF3D637}">
      <dgm:prSet/>
      <dgm:spPr/>
      <dgm:t>
        <a:bodyPr/>
        <a:lstStyle/>
        <a:p>
          <a:endParaRPr lang="uk-UA"/>
        </a:p>
      </dgm:t>
    </dgm:pt>
    <dgm:pt modelId="{4A03533D-870F-4F42-9BFA-4536CEC304E1}" type="pres">
      <dgm:prSet presAssocID="{B49A9985-2CB5-4BF7-B17E-F5DFD7D74D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B50D52BF-7847-4D89-93C8-AB761417CAD2}" type="pres">
      <dgm:prSet presAssocID="{B49A9985-2CB5-4BF7-B17E-F5DFD7D74D77}" presName="Name1" presStyleCnt="0"/>
      <dgm:spPr/>
    </dgm:pt>
    <dgm:pt modelId="{B274B63B-9492-4EEB-BE92-05CF2DCBCADB}" type="pres">
      <dgm:prSet presAssocID="{B49A9985-2CB5-4BF7-B17E-F5DFD7D74D77}" presName="cycle" presStyleCnt="0"/>
      <dgm:spPr/>
    </dgm:pt>
    <dgm:pt modelId="{C8EC6C2E-BB2E-4CF7-8D81-68154F40BB55}" type="pres">
      <dgm:prSet presAssocID="{B49A9985-2CB5-4BF7-B17E-F5DFD7D74D77}" presName="srcNode" presStyleLbl="node1" presStyleIdx="0" presStyleCnt="3"/>
      <dgm:spPr/>
    </dgm:pt>
    <dgm:pt modelId="{61D1085D-4635-4DDC-A198-70DAFAB8A489}" type="pres">
      <dgm:prSet presAssocID="{B49A9985-2CB5-4BF7-B17E-F5DFD7D74D77}" presName="conn" presStyleLbl="parChTrans1D2" presStyleIdx="0" presStyleCnt="1"/>
      <dgm:spPr/>
      <dgm:t>
        <a:bodyPr/>
        <a:lstStyle/>
        <a:p>
          <a:endParaRPr lang="uk-UA"/>
        </a:p>
      </dgm:t>
    </dgm:pt>
    <dgm:pt modelId="{9D255559-4565-4483-8442-402354A388EF}" type="pres">
      <dgm:prSet presAssocID="{B49A9985-2CB5-4BF7-B17E-F5DFD7D74D77}" presName="extraNode" presStyleLbl="node1" presStyleIdx="0" presStyleCnt="3"/>
      <dgm:spPr/>
    </dgm:pt>
    <dgm:pt modelId="{4BC41798-05E9-4A32-88E7-6C07C3C9EBBB}" type="pres">
      <dgm:prSet presAssocID="{B49A9985-2CB5-4BF7-B17E-F5DFD7D74D77}" presName="dstNode" presStyleLbl="node1" presStyleIdx="0" presStyleCnt="3"/>
      <dgm:spPr/>
    </dgm:pt>
    <dgm:pt modelId="{D415C13F-F0CB-A049-884C-7481298EA363}" type="pres">
      <dgm:prSet presAssocID="{A7471DBD-75EA-4CEA-B30D-CAAE5BA5781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9AF239-ABF3-7D43-BF45-F7A5DA6BC8C3}" type="pres">
      <dgm:prSet presAssocID="{A7471DBD-75EA-4CEA-B30D-CAAE5BA5781F}" presName="accent_1" presStyleCnt="0"/>
      <dgm:spPr/>
    </dgm:pt>
    <dgm:pt modelId="{46E70FC5-8869-4C5F-9D0E-2001B3DBA605}" type="pres">
      <dgm:prSet presAssocID="{A7471DBD-75EA-4CEA-B30D-CAAE5BA5781F}" presName="accentRepeatNode" presStyleLbl="solidFgAcc1" presStyleIdx="0" presStyleCnt="3" custLinFactNeighborX="-11379" custLinFactNeighborY="0"/>
      <dgm:spPr/>
    </dgm:pt>
    <dgm:pt modelId="{808313DD-DDFF-C041-952F-6232821DDB3A}" type="pres">
      <dgm:prSet presAssocID="{811D21A2-5792-4B6B-A151-28DADD4F170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307419-3B8C-C340-9F05-4F8E395E4802}" type="pres">
      <dgm:prSet presAssocID="{811D21A2-5792-4B6B-A151-28DADD4F170D}" presName="accent_2" presStyleCnt="0"/>
      <dgm:spPr/>
    </dgm:pt>
    <dgm:pt modelId="{ECF8DB8B-F9B4-4009-9225-BCF092A12623}" type="pres">
      <dgm:prSet presAssocID="{811D21A2-5792-4B6B-A151-28DADD4F170D}" presName="accentRepeatNode" presStyleLbl="solidFgAcc1" presStyleIdx="1" presStyleCnt="3"/>
      <dgm:spPr/>
    </dgm:pt>
    <dgm:pt modelId="{9B7FA38C-7E74-9C4B-91E8-A574BD339E92}" type="pres">
      <dgm:prSet presAssocID="{75154CF0-30B0-473C-ABFC-196BE5A3D24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9F35D3-2497-264A-BD67-52C7284B185F}" type="pres">
      <dgm:prSet presAssocID="{75154CF0-30B0-473C-ABFC-196BE5A3D244}" presName="accent_3" presStyleCnt="0"/>
      <dgm:spPr/>
    </dgm:pt>
    <dgm:pt modelId="{E5A9D4D0-5665-4AC3-9313-782279011227}" type="pres">
      <dgm:prSet presAssocID="{75154CF0-30B0-473C-ABFC-196BE5A3D244}" presName="accentRepeatNode" presStyleLbl="solidFgAcc1" presStyleIdx="2" presStyleCnt="3"/>
      <dgm:spPr/>
    </dgm:pt>
  </dgm:ptLst>
  <dgm:cxnLst>
    <dgm:cxn modelId="{6C6847CB-ECBA-4CD0-9945-F11579850302}" type="presOf" srcId="{B49A9985-2CB5-4BF7-B17E-F5DFD7D74D77}" destId="{4A03533D-870F-4F42-9BFA-4536CEC304E1}" srcOrd="0" destOrd="0" presId="urn:microsoft.com/office/officeart/2008/layout/VerticalCurvedList"/>
    <dgm:cxn modelId="{0A6034E7-281E-48AB-A9FE-5E63D03E55DF}" srcId="{B49A9985-2CB5-4BF7-B17E-F5DFD7D74D77}" destId="{A7471DBD-75EA-4CEA-B30D-CAAE5BA5781F}" srcOrd="0" destOrd="0" parTransId="{7735E7B9-6F4E-45D2-9516-37A475AA20C9}" sibTransId="{803B4B6A-8577-48C8-9715-6379F185E38C}"/>
    <dgm:cxn modelId="{8F15EBD2-915B-4D4E-9301-909A87CA8483}" type="presOf" srcId="{811D21A2-5792-4B6B-A151-28DADD4F170D}" destId="{808313DD-DDFF-C041-952F-6232821DDB3A}" srcOrd="0" destOrd="0" presId="urn:microsoft.com/office/officeart/2008/layout/VerticalCurvedList"/>
    <dgm:cxn modelId="{9254F4D9-B1B7-4689-81ED-BADAA6C7A0D2}" srcId="{B49A9985-2CB5-4BF7-B17E-F5DFD7D74D77}" destId="{811D21A2-5792-4B6B-A151-28DADD4F170D}" srcOrd="1" destOrd="0" parTransId="{E6BB5B77-4F56-40B7-A2BC-ED756C70B103}" sibTransId="{1BE78104-0346-43F3-8E12-FF63C710E479}"/>
    <dgm:cxn modelId="{2AD13002-6331-4D01-A87A-8C78EBF3D637}" srcId="{B49A9985-2CB5-4BF7-B17E-F5DFD7D74D77}" destId="{75154CF0-30B0-473C-ABFC-196BE5A3D244}" srcOrd="2" destOrd="0" parTransId="{23FB24FE-9401-4FF8-AA6E-B6406D8ABBDF}" sibTransId="{5372DB72-9049-4D1A-BF1C-789B3AD945E2}"/>
    <dgm:cxn modelId="{8017FBD0-2798-0B4B-8300-ABAD2A6758E9}" type="presOf" srcId="{803B4B6A-8577-48C8-9715-6379F185E38C}" destId="{61D1085D-4635-4DDC-A198-70DAFAB8A489}" srcOrd="0" destOrd="0" presId="urn:microsoft.com/office/officeart/2008/layout/VerticalCurvedList"/>
    <dgm:cxn modelId="{B2D0FF08-C6E3-E941-8DA8-7E5EA9D28492}" type="presOf" srcId="{75154CF0-30B0-473C-ABFC-196BE5A3D244}" destId="{9B7FA38C-7E74-9C4B-91E8-A574BD339E92}" srcOrd="0" destOrd="0" presId="urn:microsoft.com/office/officeart/2008/layout/VerticalCurvedList"/>
    <dgm:cxn modelId="{33336F4A-7DDD-3044-8CC2-2416F7B5066F}" type="presOf" srcId="{A7471DBD-75EA-4CEA-B30D-CAAE5BA5781F}" destId="{D415C13F-F0CB-A049-884C-7481298EA363}" srcOrd="0" destOrd="0" presId="urn:microsoft.com/office/officeart/2008/layout/VerticalCurvedList"/>
    <dgm:cxn modelId="{E4B97381-3B96-45A9-8178-FFA6BE33406B}" type="presParOf" srcId="{4A03533D-870F-4F42-9BFA-4536CEC304E1}" destId="{B50D52BF-7847-4D89-93C8-AB761417CAD2}" srcOrd="0" destOrd="0" presId="urn:microsoft.com/office/officeart/2008/layout/VerticalCurvedList"/>
    <dgm:cxn modelId="{DA518F24-AA2B-4A87-92DA-E8996B522EC1}" type="presParOf" srcId="{B50D52BF-7847-4D89-93C8-AB761417CAD2}" destId="{B274B63B-9492-4EEB-BE92-05CF2DCBCADB}" srcOrd="0" destOrd="0" presId="urn:microsoft.com/office/officeart/2008/layout/VerticalCurvedList"/>
    <dgm:cxn modelId="{9EC88A02-BD22-4850-860A-B1B4CC3786F7}" type="presParOf" srcId="{B274B63B-9492-4EEB-BE92-05CF2DCBCADB}" destId="{C8EC6C2E-BB2E-4CF7-8D81-68154F40BB55}" srcOrd="0" destOrd="0" presId="urn:microsoft.com/office/officeart/2008/layout/VerticalCurvedList"/>
    <dgm:cxn modelId="{0DFBAFC2-C7D6-4484-A087-9BAC4751BF3C}" type="presParOf" srcId="{B274B63B-9492-4EEB-BE92-05CF2DCBCADB}" destId="{61D1085D-4635-4DDC-A198-70DAFAB8A489}" srcOrd="1" destOrd="0" presId="urn:microsoft.com/office/officeart/2008/layout/VerticalCurvedList"/>
    <dgm:cxn modelId="{B78B92DF-A360-4439-B02A-70AA0CD2C3E1}" type="presParOf" srcId="{B274B63B-9492-4EEB-BE92-05CF2DCBCADB}" destId="{9D255559-4565-4483-8442-402354A388EF}" srcOrd="2" destOrd="0" presId="urn:microsoft.com/office/officeart/2008/layout/VerticalCurvedList"/>
    <dgm:cxn modelId="{79B545ED-71BF-425F-B675-5AAB0226C601}" type="presParOf" srcId="{B274B63B-9492-4EEB-BE92-05CF2DCBCADB}" destId="{4BC41798-05E9-4A32-88E7-6C07C3C9EBBB}" srcOrd="3" destOrd="0" presId="urn:microsoft.com/office/officeart/2008/layout/VerticalCurvedList"/>
    <dgm:cxn modelId="{7C222CF7-63AD-1E4A-A423-E2E1154298A5}" type="presParOf" srcId="{B50D52BF-7847-4D89-93C8-AB761417CAD2}" destId="{D415C13F-F0CB-A049-884C-7481298EA363}" srcOrd="1" destOrd="0" presId="urn:microsoft.com/office/officeart/2008/layout/VerticalCurvedList"/>
    <dgm:cxn modelId="{AE33D84F-434B-9242-8171-51DEAED0B650}" type="presParOf" srcId="{B50D52BF-7847-4D89-93C8-AB761417CAD2}" destId="{0A9AF239-ABF3-7D43-BF45-F7A5DA6BC8C3}" srcOrd="2" destOrd="0" presId="urn:microsoft.com/office/officeart/2008/layout/VerticalCurvedList"/>
    <dgm:cxn modelId="{EA9AD652-A9AC-B04F-82B6-6E9D66E1BAE0}" type="presParOf" srcId="{0A9AF239-ABF3-7D43-BF45-F7A5DA6BC8C3}" destId="{46E70FC5-8869-4C5F-9D0E-2001B3DBA605}" srcOrd="0" destOrd="0" presId="urn:microsoft.com/office/officeart/2008/layout/VerticalCurvedList"/>
    <dgm:cxn modelId="{9EA13032-D4F8-CA45-9630-3C8B53888830}" type="presParOf" srcId="{B50D52BF-7847-4D89-93C8-AB761417CAD2}" destId="{808313DD-DDFF-C041-952F-6232821DDB3A}" srcOrd="3" destOrd="0" presId="urn:microsoft.com/office/officeart/2008/layout/VerticalCurvedList"/>
    <dgm:cxn modelId="{B469CA89-529E-3F4E-A58D-59F4308EB63E}" type="presParOf" srcId="{B50D52BF-7847-4D89-93C8-AB761417CAD2}" destId="{B8307419-3B8C-C340-9F05-4F8E395E4802}" srcOrd="4" destOrd="0" presId="urn:microsoft.com/office/officeart/2008/layout/VerticalCurvedList"/>
    <dgm:cxn modelId="{6AD7E5B5-E3B6-734E-BF63-B120A4165E35}" type="presParOf" srcId="{B8307419-3B8C-C340-9F05-4F8E395E4802}" destId="{ECF8DB8B-F9B4-4009-9225-BCF092A12623}" srcOrd="0" destOrd="0" presId="urn:microsoft.com/office/officeart/2008/layout/VerticalCurvedList"/>
    <dgm:cxn modelId="{059C2E74-4E3A-F44D-B0D1-9E4D48619F54}" type="presParOf" srcId="{B50D52BF-7847-4D89-93C8-AB761417CAD2}" destId="{9B7FA38C-7E74-9C4B-91E8-A574BD339E92}" srcOrd="5" destOrd="0" presId="urn:microsoft.com/office/officeart/2008/layout/VerticalCurvedList"/>
    <dgm:cxn modelId="{E87F191B-B7B7-794B-B2D1-3AF69A3F7B30}" type="presParOf" srcId="{B50D52BF-7847-4D89-93C8-AB761417CAD2}" destId="{719F35D3-2497-264A-BD67-52C7284B185F}" srcOrd="6" destOrd="0" presId="urn:microsoft.com/office/officeart/2008/layout/VerticalCurvedList"/>
    <dgm:cxn modelId="{12A07738-E276-FD40-91D7-5CAA74AA2551}" type="presParOf" srcId="{719F35D3-2497-264A-BD67-52C7284B185F}" destId="{E5A9D4D0-5665-4AC3-9313-7822790112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202D7-6945-436F-A2F4-4A7B544B406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E40A178-A9A6-4185-9F91-6AD2DF96C14B}">
      <dgm:prSet phldrT="[Текст]"/>
      <dgm:spPr/>
      <dgm:t>
        <a:bodyPr/>
        <a:lstStyle/>
        <a:p>
          <a:r>
            <a:rPr lang="uk-UA" dirty="0" smtClean="0"/>
            <a:t>Сприяння академічній мобільності</a:t>
          </a:r>
          <a:endParaRPr lang="uk-UA" dirty="0"/>
        </a:p>
      </dgm:t>
    </dgm:pt>
    <dgm:pt modelId="{00E51F33-472F-4611-9E4F-2E020A6CBFD4}" type="parTrans" cxnId="{09B1F3D7-9158-4275-A347-CA86C20C6032}">
      <dgm:prSet/>
      <dgm:spPr/>
      <dgm:t>
        <a:bodyPr/>
        <a:lstStyle/>
        <a:p>
          <a:endParaRPr lang="uk-UA"/>
        </a:p>
      </dgm:t>
    </dgm:pt>
    <dgm:pt modelId="{D4B7A3D0-706B-4149-B7DB-035BEBAA7A4F}" type="sibTrans" cxnId="{09B1F3D7-9158-4275-A347-CA86C20C6032}">
      <dgm:prSet/>
      <dgm:spPr/>
      <dgm:t>
        <a:bodyPr/>
        <a:lstStyle/>
        <a:p>
          <a:endParaRPr lang="uk-UA"/>
        </a:p>
      </dgm:t>
    </dgm:pt>
    <dgm:pt modelId="{0C4DDBF8-7BFC-42E3-9F55-CA9B5BFBC632}">
      <dgm:prSet phldrT="[Текст]"/>
      <dgm:spPr/>
      <dgm:t>
        <a:bodyPr/>
        <a:lstStyle/>
        <a:p>
          <a:r>
            <a:rPr lang="uk-UA" dirty="0" smtClean="0"/>
            <a:t>Трансфер знань та досліджень</a:t>
          </a:r>
          <a:endParaRPr lang="uk-UA" dirty="0"/>
        </a:p>
      </dgm:t>
    </dgm:pt>
    <dgm:pt modelId="{133D3C88-74FB-4195-9A98-CE7F443063CA}" type="parTrans" cxnId="{42A12B69-86CE-46E7-AF36-68D8914D0950}">
      <dgm:prSet/>
      <dgm:spPr/>
      <dgm:t>
        <a:bodyPr/>
        <a:lstStyle/>
        <a:p>
          <a:endParaRPr lang="uk-UA"/>
        </a:p>
      </dgm:t>
    </dgm:pt>
    <dgm:pt modelId="{26C9F4D9-5128-4B90-83B6-E299E90A0ED2}" type="sibTrans" cxnId="{42A12B69-86CE-46E7-AF36-68D8914D0950}">
      <dgm:prSet/>
      <dgm:spPr/>
      <dgm:t>
        <a:bodyPr/>
        <a:lstStyle/>
        <a:p>
          <a:endParaRPr lang="uk-UA"/>
        </a:p>
      </dgm:t>
    </dgm:pt>
    <dgm:pt modelId="{2807FF40-C836-4C12-BA81-9436955D3A5D}">
      <dgm:prSet phldrT="[Текст]"/>
      <dgm:spPr/>
      <dgm:t>
        <a:bodyPr/>
        <a:lstStyle/>
        <a:p>
          <a:r>
            <a:rPr lang="uk-UA" dirty="0" smtClean="0"/>
            <a:t>Проєктний менеджмент</a:t>
          </a:r>
          <a:endParaRPr lang="uk-UA" dirty="0"/>
        </a:p>
      </dgm:t>
    </dgm:pt>
    <dgm:pt modelId="{65FABB8F-6E64-49F9-935F-111BB8B77CFE}" type="parTrans" cxnId="{44E37B6D-8A00-4AFD-97E9-2F90E95DA07E}">
      <dgm:prSet/>
      <dgm:spPr/>
      <dgm:t>
        <a:bodyPr/>
        <a:lstStyle/>
        <a:p>
          <a:endParaRPr lang="uk-UA"/>
        </a:p>
      </dgm:t>
    </dgm:pt>
    <dgm:pt modelId="{CADF598A-A095-4ACA-A5EC-D74AF40EFB6D}" type="sibTrans" cxnId="{44E37B6D-8A00-4AFD-97E9-2F90E95DA07E}">
      <dgm:prSet/>
      <dgm:spPr/>
      <dgm:t>
        <a:bodyPr/>
        <a:lstStyle/>
        <a:p>
          <a:endParaRPr lang="uk-UA"/>
        </a:p>
      </dgm:t>
    </dgm:pt>
    <dgm:pt modelId="{4CAFC021-B465-4F5A-A289-0C847F293BE6}" type="pres">
      <dgm:prSet presAssocID="{8CA202D7-6945-436F-A2F4-4A7B544B40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F316C97-00EA-407D-AD25-8B23862E6F69}" type="pres">
      <dgm:prSet presAssocID="{1E40A178-A9A6-4185-9F91-6AD2DF96C1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056F3E-F9EC-4232-9B20-E727FAE89342}" type="pres">
      <dgm:prSet presAssocID="{D4B7A3D0-706B-4149-B7DB-035BEBAA7A4F}" presName="sibTrans" presStyleCnt="0"/>
      <dgm:spPr/>
    </dgm:pt>
    <dgm:pt modelId="{A1714EFF-8D05-4896-98D4-1F9D46A5BE75}" type="pres">
      <dgm:prSet presAssocID="{0C4DDBF8-7BFC-42E3-9F55-CA9B5BFBC6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49DCA5-D278-46CF-B755-086E7D0DEE4D}" type="pres">
      <dgm:prSet presAssocID="{26C9F4D9-5128-4B90-83B6-E299E90A0ED2}" presName="sibTrans" presStyleCnt="0"/>
      <dgm:spPr/>
    </dgm:pt>
    <dgm:pt modelId="{42122F00-E7AE-4A8B-A5DC-77E9012DCA85}" type="pres">
      <dgm:prSet presAssocID="{2807FF40-C836-4C12-BA81-9436955D3A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457DDD5-42B7-4445-978A-815712CFA5DE}" type="presOf" srcId="{0C4DDBF8-7BFC-42E3-9F55-CA9B5BFBC632}" destId="{A1714EFF-8D05-4896-98D4-1F9D46A5BE75}" srcOrd="0" destOrd="0" presId="urn:microsoft.com/office/officeart/2005/8/layout/default"/>
    <dgm:cxn modelId="{44E37B6D-8A00-4AFD-97E9-2F90E95DA07E}" srcId="{8CA202D7-6945-436F-A2F4-4A7B544B4066}" destId="{2807FF40-C836-4C12-BA81-9436955D3A5D}" srcOrd="2" destOrd="0" parTransId="{65FABB8F-6E64-49F9-935F-111BB8B77CFE}" sibTransId="{CADF598A-A095-4ACA-A5EC-D74AF40EFB6D}"/>
    <dgm:cxn modelId="{09B1F3D7-9158-4275-A347-CA86C20C6032}" srcId="{8CA202D7-6945-436F-A2F4-4A7B544B4066}" destId="{1E40A178-A9A6-4185-9F91-6AD2DF96C14B}" srcOrd="0" destOrd="0" parTransId="{00E51F33-472F-4611-9E4F-2E020A6CBFD4}" sibTransId="{D4B7A3D0-706B-4149-B7DB-035BEBAA7A4F}"/>
    <dgm:cxn modelId="{42A12B69-86CE-46E7-AF36-68D8914D0950}" srcId="{8CA202D7-6945-436F-A2F4-4A7B544B4066}" destId="{0C4DDBF8-7BFC-42E3-9F55-CA9B5BFBC632}" srcOrd="1" destOrd="0" parTransId="{133D3C88-74FB-4195-9A98-CE7F443063CA}" sibTransId="{26C9F4D9-5128-4B90-83B6-E299E90A0ED2}"/>
    <dgm:cxn modelId="{D2EE2743-B066-49CB-928C-C894C939BB93}" type="presOf" srcId="{1E40A178-A9A6-4185-9F91-6AD2DF96C14B}" destId="{4F316C97-00EA-407D-AD25-8B23862E6F69}" srcOrd="0" destOrd="0" presId="urn:microsoft.com/office/officeart/2005/8/layout/default"/>
    <dgm:cxn modelId="{73212D89-0EF5-4F0A-A031-42C0BDFE7260}" type="presOf" srcId="{2807FF40-C836-4C12-BA81-9436955D3A5D}" destId="{42122F00-E7AE-4A8B-A5DC-77E9012DCA85}" srcOrd="0" destOrd="0" presId="urn:microsoft.com/office/officeart/2005/8/layout/default"/>
    <dgm:cxn modelId="{BDC1B921-B330-4476-B922-DC0896E59E05}" type="presOf" srcId="{8CA202D7-6945-436F-A2F4-4A7B544B4066}" destId="{4CAFC021-B465-4F5A-A289-0C847F293BE6}" srcOrd="0" destOrd="0" presId="urn:microsoft.com/office/officeart/2005/8/layout/default"/>
    <dgm:cxn modelId="{C21F3F81-72B7-4676-9000-D3AC4DD32693}" type="presParOf" srcId="{4CAFC021-B465-4F5A-A289-0C847F293BE6}" destId="{4F316C97-00EA-407D-AD25-8B23862E6F69}" srcOrd="0" destOrd="0" presId="urn:microsoft.com/office/officeart/2005/8/layout/default"/>
    <dgm:cxn modelId="{012CDDE5-E1EA-4035-AC4A-9CE5AA0A27A0}" type="presParOf" srcId="{4CAFC021-B465-4F5A-A289-0C847F293BE6}" destId="{4F056F3E-F9EC-4232-9B20-E727FAE89342}" srcOrd="1" destOrd="0" presId="urn:microsoft.com/office/officeart/2005/8/layout/default"/>
    <dgm:cxn modelId="{86E75790-170A-4055-BC80-278F6B98695C}" type="presParOf" srcId="{4CAFC021-B465-4F5A-A289-0C847F293BE6}" destId="{A1714EFF-8D05-4896-98D4-1F9D46A5BE75}" srcOrd="2" destOrd="0" presId="urn:microsoft.com/office/officeart/2005/8/layout/default"/>
    <dgm:cxn modelId="{EC64A103-D630-4CB6-808A-419693E6990E}" type="presParOf" srcId="{4CAFC021-B465-4F5A-A289-0C847F293BE6}" destId="{7049DCA5-D278-46CF-B755-086E7D0DEE4D}" srcOrd="3" destOrd="0" presId="urn:microsoft.com/office/officeart/2005/8/layout/default"/>
    <dgm:cxn modelId="{A741B36E-EDD8-4723-95A0-BD4E3EF630C3}" type="presParOf" srcId="{4CAFC021-B465-4F5A-A289-0C847F293BE6}" destId="{42122F00-E7AE-4A8B-A5DC-77E9012DCA8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FE3172-8C6F-4337-8F3F-9EF72540809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A3CF0A-C51C-4515-91D7-0693D3ED5458}">
      <dgm:prSet custT="1"/>
      <dgm:spPr>
        <a:solidFill>
          <a:srgbClr val="00B0F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Досліджено нові підходи по оптимізації інтернаціоналізації вищої освіти (</a:t>
          </a:r>
          <a:r>
            <a:rPr lang="en-GB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COIL-courses).</a:t>
          </a:r>
          <a:endParaRPr lang="uk-UA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EA7B3-2F71-4298-8512-0DE1798F75C4}" type="parTrans" cxnId="{9C5D8E08-CDD5-4D6A-91B8-01DA3B5AB869}">
      <dgm:prSet/>
      <dgm:spPr/>
      <dgm:t>
        <a:bodyPr/>
        <a:lstStyle/>
        <a:p>
          <a:endParaRPr lang="uk-UA"/>
        </a:p>
      </dgm:t>
    </dgm:pt>
    <dgm:pt modelId="{AE0EA29E-5F03-4B8F-BC82-CDE584EBDC86}" type="sibTrans" cxnId="{9C5D8E08-CDD5-4D6A-91B8-01DA3B5AB869}">
      <dgm:prSet/>
      <dgm:spPr/>
      <dgm:t>
        <a:bodyPr/>
        <a:lstStyle/>
        <a:p>
          <a:endParaRPr lang="uk-UA"/>
        </a:p>
      </dgm:t>
    </dgm:pt>
    <dgm:pt modelId="{3BE421C1-04BC-479F-9B0E-A167C07D1C2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Реалізовано програму підвищення кваліфікації з впровадження </a:t>
          </a:r>
          <a:r>
            <a:rPr lang="en-GB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COIL </a:t>
          </a:r>
          <a:r>
            <a: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Університеті </a:t>
          </a:r>
          <a:r>
            <a:rPr lang="uk-UA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Масарика</a:t>
          </a:r>
          <a:r>
            <a: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(м. Брно, Чехія); Університеті прикладних наук (м. Гаага, Нідерланди).       </a:t>
          </a:r>
        </a:p>
        <a:p>
          <a:pPr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dirty="0"/>
        </a:p>
      </dgm:t>
    </dgm:pt>
    <dgm:pt modelId="{8807507C-3EE1-4394-945F-53EFCD974425}" type="parTrans" cxnId="{2D7C15A1-997F-4AE1-B21F-2079C1EF9BB7}">
      <dgm:prSet/>
      <dgm:spPr/>
      <dgm:t>
        <a:bodyPr/>
        <a:lstStyle/>
        <a:p>
          <a:endParaRPr lang="uk-UA"/>
        </a:p>
      </dgm:t>
    </dgm:pt>
    <dgm:pt modelId="{5DEACF76-C772-4A06-AE6C-7CC65B598307}" type="sibTrans" cxnId="{2D7C15A1-997F-4AE1-B21F-2079C1EF9BB7}">
      <dgm:prSet/>
      <dgm:spPr/>
      <dgm:t>
        <a:bodyPr/>
        <a:lstStyle/>
        <a:p>
          <a:endParaRPr lang="uk-UA"/>
        </a:p>
      </dgm:t>
    </dgm:pt>
    <dgm:pt modelId="{96A98B8C-5AC4-4AE7-B1BD-E9FAF81D4B75}">
      <dgm:prSet custT="1"/>
      <dgm:spPr>
        <a:solidFill>
          <a:srgbClr val="00B0F0"/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Організовано та проведено тренінги для викладачів Університету на тему «Побудова індивідуальної траєкторії викладача у контексті інтернаціоналізації» за дослідницьким модулем.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CFB65-3A0B-4AD1-B072-2DF0867B2DF4}" type="parTrans" cxnId="{D55B9E95-B253-43A4-9FA4-CA4D1C8A367A}">
      <dgm:prSet/>
      <dgm:spPr/>
      <dgm:t>
        <a:bodyPr/>
        <a:lstStyle/>
        <a:p>
          <a:endParaRPr lang="uk-UA"/>
        </a:p>
      </dgm:t>
    </dgm:pt>
    <dgm:pt modelId="{CC9E22F9-F905-4747-B012-6D79FAF8233F}" type="sibTrans" cxnId="{D55B9E95-B253-43A4-9FA4-CA4D1C8A367A}">
      <dgm:prSet/>
      <dgm:spPr/>
      <dgm:t>
        <a:bodyPr/>
        <a:lstStyle/>
        <a:p>
          <a:endParaRPr lang="uk-UA"/>
        </a:p>
      </dgm:t>
    </dgm:pt>
    <dgm:pt modelId="{D40180B2-28E7-438B-9FDD-2D28E6C7869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Розроблено проєкт по запровадженню </a:t>
          </a:r>
          <a:r>
            <a: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COIL-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курсів з Університетом ім. Адама Міцкевича (заплановано 4 школи з підвищення кваліфікації для викладачів Університету).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E0D17-D161-4759-BA2C-B00F44E70FE8}" type="parTrans" cxnId="{BA3CF9C8-2E3F-4123-A3AA-B5BCB6E71CCC}">
      <dgm:prSet/>
      <dgm:spPr/>
      <dgm:t>
        <a:bodyPr/>
        <a:lstStyle/>
        <a:p>
          <a:endParaRPr lang="uk-UA"/>
        </a:p>
      </dgm:t>
    </dgm:pt>
    <dgm:pt modelId="{4A5DF666-DAB7-4309-B0DD-CD54F9299D62}" type="sibTrans" cxnId="{BA3CF9C8-2E3F-4123-A3AA-B5BCB6E71CCC}">
      <dgm:prSet/>
      <dgm:spPr/>
      <dgm:t>
        <a:bodyPr/>
        <a:lstStyle/>
        <a:p>
          <a:endParaRPr lang="uk-UA"/>
        </a:p>
      </dgm:t>
    </dgm:pt>
    <dgm:pt modelId="{48315D61-268C-4551-B6A8-84F2267C177C}" type="pres">
      <dgm:prSet presAssocID="{CBFE3172-8C6F-4337-8F3F-9EF7254080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188D88-F88A-4BFD-8E5B-0908F3516879}" type="pres">
      <dgm:prSet presAssocID="{CBFE3172-8C6F-4337-8F3F-9EF725408093}" presName="dummyMaxCanvas" presStyleCnt="0">
        <dgm:presLayoutVars/>
      </dgm:prSet>
      <dgm:spPr/>
    </dgm:pt>
    <dgm:pt modelId="{FFFCD5EA-FC9E-4EE7-A618-8895A76FFD8A}" type="pres">
      <dgm:prSet presAssocID="{CBFE3172-8C6F-4337-8F3F-9EF725408093}" presName="FourNodes_1" presStyleLbl="node1" presStyleIdx="0" presStyleCnt="4" custScaleX="100956" custLinFactNeighborX="2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CF0A0D-E738-4FA9-B52B-9C34AFAF2D08}" type="pres">
      <dgm:prSet presAssocID="{CBFE3172-8C6F-4337-8F3F-9EF72540809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AA6168-E986-48E9-9F9E-602F36EC7A30}" type="pres">
      <dgm:prSet presAssocID="{CBFE3172-8C6F-4337-8F3F-9EF725408093}" presName="FourNodes_3" presStyleLbl="node1" presStyleIdx="2" presStyleCnt="4" custScaleX="104908" custLinFactNeighborX="234" custLinFactNeighborY="-15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E41184-0AB9-457F-A2D2-31DDFF090862}" type="pres">
      <dgm:prSet presAssocID="{CBFE3172-8C6F-4337-8F3F-9EF725408093}" presName="FourNodes_4" presStyleLbl="node1" presStyleIdx="3" presStyleCnt="4" custLinFactNeighborX="10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289A68-DF53-4554-9601-6B89BB72EB3E}" type="pres">
      <dgm:prSet presAssocID="{CBFE3172-8C6F-4337-8F3F-9EF72540809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3A1196-104D-44F0-9305-C6A5F75E4316}" type="pres">
      <dgm:prSet presAssocID="{CBFE3172-8C6F-4337-8F3F-9EF72540809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E83484-55C3-4F1B-8AAC-EE1F76C7E59C}" type="pres">
      <dgm:prSet presAssocID="{CBFE3172-8C6F-4337-8F3F-9EF72540809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887B40-675B-4A2E-BCC1-D3C750ABA5DB}" type="pres">
      <dgm:prSet presAssocID="{CBFE3172-8C6F-4337-8F3F-9EF72540809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4367D2-EB4F-429F-93C2-DAE7BE484BF2}" type="pres">
      <dgm:prSet presAssocID="{CBFE3172-8C6F-4337-8F3F-9EF72540809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D4101A-C139-4E7C-AD2F-7E988DC06080}" type="pres">
      <dgm:prSet presAssocID="{CBFE3172-8C6F-4337-8F3F-9EF72540809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E909BF-6275-4FE6-9CBD-B7A6AF23CE84}" type="pres">
      <dgm:prSet presAssocID="{CBFE3172-8C6F-4337-8F3F-9EF72540809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D7A276E-41CB-425E-B05F-A4DC0C4FDE76}" type="presOf" srcId="{D40180B2-28E7-438B-9FDD-2D28E6C78693}" destId="{E8E41184-0AB9-457F-A2D2-31DDFF090862}" srcOrd="0" destOrd="0" presId="urn:microsoft.com/office/officeart/2005/8/layout/vProcess5"/>
    <dgm:cxn modelId="{BA3CF9C8-2E3F-4123-A3AA-B5BCB6E71CCC}" srcId="{CBFE3172-8C6F-4337-8F3F-9EF725408093}" destId="{D40180B2-28E7-438B-9FDD-2D28E6C78693}" srcOrd="3" destOrd="0" parTransId="{4CEE0D17-D161-4759-BA2C-B00F44E70FE8}" sibTransId="{4A5DF666-DAB7-4309-B0DD-CD54F9299D62}"/>
    <dgm:cxn modelId="{E740EC04-EC2E-485F-8C97-E4AF86CA96BE}" type="presOf" srcId="{CBFE3172-8C6F-4337-8F3F-9EF725408093}" destId="{48315D61-268C-4551-B6A8-84F2267C177C}" srcOrd="0" destOrd="0" presId="urn:microsoft.com/office/officeart/2005/8/layout/vProcess5"/>
    <dgm:cxn modelId="{9524BF14-CAE2-4859-950E-B5A0D4C1727F}" type="presOf" srcId="{CC9E22F9-F905-4747-B012-6D79FAF8233F}" destId="{79E83484-55C3-4F1B-8AAC-EE1F76C7E59C}" srcOrd="0" destOrd="0" presId="urn:microsoft.com/office/officeart/2005/8/layout/vProcess5"/>
    <dgm:cxn modelId="{9C5D8E08-CDD5-4D6A-91B8-01DA3B5AB869}" srcId="{CBFE3172-8C6F-4337-8F3F-9EF725408093}" destId="{BDA3CF0A-C51C-4515-91D7-0693D3ED5458}" srcOrd="0" destOrd="0" parTransId="{CE7EA7B3-2F71-4298-8512-0DE1798F75C4}" sibTransId="{AE0EA29E-5F03-4B8F-BC82-CDE584EBDC86}"/>
    <dgm:cxn modelId="{98ACFF97-C880-4CF8-BF26-CF6521E86FB4}" type="presOf" srcId="{96A98B8C-5AC4-4AE7-B1BD-E9FAF81D4B75}" destId="{19D4101A-C139-4E7C-AD2F-7E988DC06080}" srcOrd="1" destOrd="0" presId="urn:microsoft.com/office/officeart/2005/8/layout/vProcess5"/>
    <dgm:cxn modelId="{4575B373-FA4E-4FEA-B61E-5F467DAE02A5}" type="presOf" srcId="{5DEACF76-C772-4A06-AE6C-7CC65B598307}" destId="{1C3A1196-104D-44F0-9305-C6A5F75E4316}" srcOrd="0" destOrd="0" presId="urn:microsoft.com/office/officeart/2005/8/layout/vProcess5"/>
    <dgm:cxn modelId="{4D89DCB8-D273-4B76-B045-FF4FBAB6DDDF}" type="presOf" srcId="{3BE421C1-04BC-479F-9B0E-A167C07D1C22}" destId="{48CF0A0D-E738-4FA9-B52B-9C34AFAF2D08}" srcOrd="0" destOrd="0" presId="urn:microsoft.com/office/officeart/2005/8/layout/vProcess5"/>
    <dgm:cxn modelId="{2C8B1755-EBB9-4B91-9F84-A8AB87E63EF0}" type="presOf" srcId="{BDA3CF0A-C51C-4515-91D7-0693D3ED5458}" destId="{46887B40-675B-4A2E-BCC1-D3C750ABA5DB}" srcOrd="1" destOrd="0" presId="urn:microsoft.com/office/officeart/2005/8/layout/vProcess5"/>
    <dgm:cxn modelId="{B4D577FE-9183-405D-8A81-AE9A253C8419}" type="presOf" srcId="{96A98B8C-5AC4-4AE7-B1BD-E9FAF81D4B75}" destId="{E5AA6168-E986-48E9-9F9E-602F36EC7A30}" srcOrd="0" destOrd="0" presId="urn:microsoft.com/office/officeart/2005/8/layout/vProcess5"/>
    <dgm:cxn modelId="{3A50F20F-9578-4C10-9FD7-AF21A1D4F1A6}" type="presOf" srcId="{D40180B2-28E7-438B-9FDD-2D28E6C78693}" destId="{3BE909BF-6275-4FE6-9CBD-B7A6AF23CE84}" srcOrd="1" destOrd="0" presId="urn:microsoft.com/office/officeart/2005/8/layout/vProcess5"/>
    <dgm:cxn modelId="{09725DDE-0579-4D0F-86C3-681A166AC5FC}" type="presOf" srcId="{BDA3CF0A-C51C-4515-91D7-0693D3ED5458}" destId="{FFFCD5EA-FC9E-4EE7-A618-8895A76FFD8A}" srcOrd="0" destOrd="0" presId="urn:microsoft.com/office/officeart/2005/8/layout/vProcess5"/>
    <dgm:cxn modelId="{7097C7A8-0D74-44AE-B830-FAFDBA72F5B9}" type="presOf" srcId="{3BE421C1-04BC-479F-9B0E-A167C07D1C22}" destId="{524367D2-EB4F-429F-93C2-DAE7BE484BF2}" srcOrd="1" destOrd="0" presId="urn:microsoft.com/office/officeart/2005/8/layout/vProcess5"/>
    <dgm:cxn modelId="{2D7C15A1-997F-4AE1-B21F-2079C1EF9BB7}" srcId="{CBFE3172-8C6F-4337-8F3F-9EF725408093}" destId="{3BE421C1-04BC-479F-9B0E-A167C07D1C22}" srcOrd="1" destOrd="0" parTransId="{8807507C-3EE1-4394-945F-53EFCD974425}" sibTransId="{5DEACF76-C772-4A06-AE6C-7CC65B598307}"/>
    <dgm:cxn modelId="{D55B9E95-B253-43A4-9FA4-CA4D1C8A367A}" srcId="{CBFE3172-8C6F-4337-8F3F-9EF725408093}" destId="{96A98B8C-5AC4-4AE7-B1BD-E9FAF81D4B75}" srcOrd="2" destOrd="0" parTransId="{307CFB65-3A0B-4AD1-B072-2DF0867B2DF4}" sibTransId="{CC9E22F9-F905-4747-B012-6D79FAF8233F}"/>
    <dgm:cxn modelId="{BD43DEE1-312C-474A-8576-A8AB5BB5CC5E}" type="presOf" srcId="{AE0EA29E-5F03-4B8F-BC82-CDE584EBDC86}" destId="{6C289A68-DF53-4554-9601-6B89BB72EB3E}" srcOrd="0" destOrd="0" presId="urn:microsoft.com/office/officeart/2005/8/layout/vProcess5"/>
    <dgm:cxn modelId="{F0FC5F1C-55D7-443C-8E13-97DCABE8DE01}" type="presParOf" srcId="{48315D61-268C-4551-B6A8-84F2267C177C}" destId="{BA188D88-F88A-4BFD-8E5B-0908F3516879}" srcOrd="0" destOrd="0" presId="urn:microsoft.com/office/officeart/2005/8/layout/vProcess5"/>
    <dgm:cxn modelId="{F6CCBECC-620B-4D4A-AC93-7A8AF62E8544}" type="presParOf" srcId="{48315D61-268C-4551-B6A8-84F2267C177C}" destId="{FFFCD5EA-FC9E-4EE7-A618-8895A76FFD8A}" srcOrd="1" destOrd="0" presId="urn:microsoft.com/office/officeart/2005/8/layout/vProcess5"/>
    <dgm:cxn modelId="{2E6BF2B5-D611-46C1-9F1D-C53C89734FD7}" type="presParOf" srcId="{48315D61-268C-4551-B6A8-84F2267C177C}" destId="{48CF0A0D-E738-4FA9-B52B-9C34AFAF2D08}" srcOrd="2" destOrd="0" presId="urn:microsoft.com/office/officeart/2005/8/layout/vProcess5"/>
    <dgm:cxn modelId="{E8A0AACF-9E69-4EE1-AC8C-B0DD8C3551C0}" type="presParOf" srcId="{48315D61-268C-4551-B6A8-84F2267C177C}" destId="{E5AA6168-E986-48E9-9F9E-602F36EC7A30}" srcOrd="3" destOrd="0" presId="urn:microsoft.com/office/officeart/2005/8/layout/vProcess5"/>
    <dgm:cxn modelId="{70E58608-F8C4-4966-9889-ED6DC498B086}" type="presParOf" srcId="{48315D61-268C-4551-B6A8-84F2267C177C}" destId="{E8E41184-0AB9-457F-A2D2-31DDFF090862}" srcOrd="4" destOrd="0" presId="urn:microsoft.com/office/officeart/2005/8/layout/vProcess5"/>
    <dgm:cxn modelId="{6B2E2983-5F56-4BD2-A62C-1DD54CBBD012}" type="presParOf" srcId="{48315D61-268C-4551-B6A8-84F2267C177C}" destId="{6C289A68-DF53-4554-9601-6B89BB72EB3E}" srcOrd="5" destOrd="0" presId="urn:microsoft.com/office/officeart/2005/8/layout/vProcess5"/>
    <dgm:cxn modelId="{7E7515AF-A23E-46DD-9AA0-87073ECB6B34}" type="presParOf" srcId="{48315D61-268C-4551-B6A8-84F2267C177C}" destId="{1C3A1196-104D-44F0-9305-C6A5F75E4316}" srcOrd="6" destOrd="0" presId="urn:microsoft.com/office/officeart/2005/8/layout/vProcess5"/>
    <dgm:cxn modelId="{CA792F13-4335-4A7D-A8D4-CA4795A9E452}" type="presParOf" srcId="{48315D61-268C-4551-B6A8-84F2267C177C}" destId="{79E83484-55C3-4F1B-8AAC-EE1F76C7E59C}" srcOrd="7" destOrd="0" presId="urn:microsoft.com/office/officeart/2005/8/layout/vProcess5"/>
    <dgm:cxn modelId="{F3D8D9C4-A555-4F4D-8FDB-D490D1CF379A}" type="presParOf" srcId="{48315D61-268C-4551-B6A8-84F2267C177C}" destId="{46887B40-675B-4A2E-BCC1-D3C750ABA5DB}" srcOrd="8" destOrd="0" presId="urn:microsoft.com/office/officeart/2005/8/layout/vProcess5"/>
    <dgm:cxn modelId="{82637417-1330-4EED-BA46-1CB2F0B019C2}" type="presParOf" srcId="{48315D61-268C-4551-B6A8-84F2267C177C}" destId="{524367D2-EB4F-429F-93C2-DAE7BE484BF2}" srcOrd="9" destOrd="0" presId="urn:microsoft.com/office/officeart/2005/8/layout/vProcess5"/>
    <dgm:cxn modelId="{FD568DF2-955D-47B7-B284-AEC3E286D9AD}" type="presParOf" srcId="{48315D61-268C-4551-B6A8-84F2267C177C}" destId="{19D4101A-C139-4E7C-AD2F-7E988DC06080}" srcOrd="10" destOrd="0" presId="urn:microsoft.com/office/officeart/2005/8/layout/vProcess5"/>
    <dgm:cxn modelId="{E3AC620C-9CED-420A-A2E5-49FEB9145232}" type="presParOf" srcId="{48315D61-268C-4551-B6A8-84F2267C177C}" destId="{3BE909BF-6275-4FE6-9CBD-B7A6AF23CE8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D09A20-FDF8-454C-BEC0-BC54D1FD80D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186954-7355-46D9-BC1E-F29F2257097F}">
      <dgm:prSet phldrT="[Текст]"/>
      <dgm:spPr/>
      <dgm:t>
        <a:bodyPr/>
        <a:lstStyle/>
        <a:p>
          <a:r>
            <a:rPr lang="uk-UA" dirty="0" smtClean="0"/>
            <a:t>мова</a:t>
          </a:r>
          <a:endParaRPr lang="uk-UA" dirty="0"/>
        </a:p>
      </dgm:t>
    </dgm:pt>
    <dgm:pt modelId="{3C4AD28C-1DD9-4227-8133-86E41F190776}" type="parTrans" cxnId="{2DFFF99B-10C3-451F-B5D2-E01DB6C8D275}">
      <dgm:prSet/>
      <dgm:spPr/>
      <dgm:t>
        <a:bodyPr/>
        <a:lstStyle/>
        <a:p>
          <a:endParaRPr lang="uk-UA"/>
        </a:p>
      </dgm:t>
    </dgm:pt>
    <dgm:pt modelId="{64771A7C-91B2-4362-93D9-03C4855ED684}" type="sibTrans" cxnId="{2DFFF99B-10C3-451F-B5D2-E01DB6C8D275}">
      <dgm:prSet/>
      <dgm:spPr/>
      <dgm:t>
        <a:bodyPr/>
        <a:lstStyle/>
        <a:p>
          <a:endParaRPr lang="uk-UA"/>
        </a:p>
      </dgm:t>
    </dgm:pt>
    <dgm:pt modelId="{3F5EC7E2-0AF7-4091-AB19-A38098C4A430}">
      <dgm:prSet phldrT="[Текст]"/>
      <dgm:spPr/>
      <dgm:t>
        <a:bodyPr/>
        <a:lstStyle/>
        <a:p>
          <a:r>
            <a:rPr lang="uk-UA" dirty="0" smtClean="0"/>
            <a:t>Введено </a:t>
          </a:r>
          <a:r>
            <a:rPr lang="uk-UA" dirty="0" smtClean="0"/>
            <a:t>тестування з іноземної мови</a:t>
          </a:r>
          <a:endParaRPr lang="uk-UA" dirty="0"/>
        </a:p>
      </dgm:t>
    </dgm:pt>
    <dgm:pt modelId="{4C3DB6A9-DADE-4E3A-9250-4EFCEC7D38EB}" type="parTrans" cxnId="{50783512-671B-4DAE-9C2F-1CF04459358E}">
      <dgm:prSet/>
      <dgm:spPr/>
      <dgm:t>
        <a:bodyPr/>
        <a:lstStyle/>
        <a:p>
          <a:endParaRPr lang="uk-UA"/>
        </a:p>
      </dgm:t>
    </dgm:pt>
    <dgm:pt modelId="{90350234-FB4C-4CE1-A862-AA97AE3D8693}" type="sibTrans" cxnId="{50783512-671B-4DAE-9C2F-1CF04459358E}">
      <dgm:prSet/>
      <dgm:spPr/>
      <dgm:t>
        <a:bodyPr/>
        <a:lstStyle/>
        <a:p>
          <a:endParaRPr lang="uk-UA"/>
        </a:p>
      </dgm:t>
    </dgm:pt>
    <dgm:pt modelId="{8B5958F3-77F2-449C-9E69-4A7DF5C5311C}">
      <dgm:prSet phldrT="[Текст]"/>
      <dgm:spPr/>
      <dgm:t>
        <a:bodyPr/>
        <a:lstStyle/>
        <a:p>
          <a:r>
            <a:rPr lang="uk-UA" dirty="0" smtClean="0"/>
            <a:t>Зовнішнє тестування</a:t>
          </a:r>
          <a:endParaRPr lang="uk-UA" dirty="0"/>
        </a:p>
      </dgm:t>
    </dgm:pt>
    <dgm:pt modelId="{6C43E79E-4AF5-496F-ABE9-EBD5CC2FA7BB}" type="parTrans" cxnId="{E2BAF907-3D27-4E79-AE6D-47DBDB89B723}">
      <dgm:prSet/>
      <dgm:spPr/>
      <dgm:t>
        <a:bodyPr/>
        <a:lstStyle/>
        <a:p>
          <a:endParaRPr lang="uk-UA"/>
        </a:p>
      </dgm:t>
    </dgm:pt>
    <dgm:pt modelId="{8259BAA4-554E-4DDE-BDFB-639FE7C4A114}" type="sibTrans" cxnId="{E2BAF907-3D27-4E79-AE6D-47DBDB89B723}">
      <dgm:prSet/>
      <dgm:spPr/>
      <dgm:t>
        <a:bodyPr/>
        <a:lstStyle/>
        <a:p>
          <a:endParaRPr lang="uk-UA"/>
        </a:p>
      </dgm:t>
    </dgm:pt>
    <dgm:pt modelId="{8D90873B-86BE-413A-8465-1C4ADD925321}">
      <dgm:prSet phldrT="[Текст]"/>
      <dgm:spPr/>
      <dgm:t>
        <a:bodyPr/>
        <a:lstStyle/>
        <a:p>
          <a:r>
            <a:rPr lang="en-US" dirty="0" smtClean="0"/>
            <a:t>ECTS</a:t>
          </a:r>
          <a:endParaRPr lang="uk-UA" dirty="0"/>
        </a:p>
      </dgm:t>
    </dgm:pt>
    <dgm:pt modelId="{3535B6D1-02E5-4CE6-B4F9-15AC1B444FF4}" type="parTrans" cxnId="{FADF1915-6715-42B3-808E-1CCD2926C07F}">
      <dgm:prSet/>
      <dgm:spPr/>
      <dgm:t>
        <a:bodyPr/>
        <a:lstStyle/>
        <a:p>
          <a:endParaRPr lang="uk-UA"/>
        </a:p>
      </dgm:t>
    </dgm:pt>
    <dgm:pt modelId="{D5DB3480-04C3-47A2-A9D5-43A47A534BAE}" type="sibTrans" cxnId="{FADF1915-6715-42B3-808E-1CCD2926C07F}">
      <dgm:prSet/>
      <dgm:spPr/>
      <dgm:t>
        <a:bodyPr/>
        <a:lstStyle/>
        <a:p>
          <a:endParaRPr lang="uk-UA"/>
        </a:p>
      </dgm:t>
    </dgm:pt>
    <dgm:pt modelId="{375B8BD0-3086-4491-A7EA-7178856B8448}">
      <dgm:prSet phldrT="[Текст]"/>
      <dgm:spPr/>
      <dgm:t>
        <a:bodyPr/>
        <a:lstStyle/>
        <a:p>
          <a:r>
            <a:rPr lang="uk-UA" dirty="0" smtClean="0"/>
            <a:t>Індивідуальні графіки навчання</a:t>
          </a:r>
          <a:endParaRPr lang="uk-UA" dirty="0"/>
        </a:p>
      </dgm:t>
    </dgm:pt>
    <dgm:pt modelId="{4E850F2A-E790-4BD3-AA4C-138A5EEEC3EF}" type="parTrans" cxnId="{6556ACE1-7AA9-45B5-A26F-88FD7195FF8E}">
      <dgm:prSet/>
      <dgm:spPr/>
      <dgm:t>
        <a:bodyPr/>
        <a:lstStyle/>
        <a:p>
          <a:endParaRPr lang="uk-UA"/>
        </a:p>
      </dgm:t>
    </dgm:pt>
    <dgm:pt modelId="{5F188C78-D6FD-46D3-91C1-65E68D5F3E72}" type="sibTrans" cxnId="{6556ACE1-7AA9-45B5-A26F-88FD7195FF8E}">
      <dgm:prSet/>
      <dgm:spPr/>
      <dgm:t>
        <a:bodyPr/>
        <a:lstStyle/>
        <a:p>
          <a:endParaRPr lang="uk-UA"/>
        </a:p>
      </dgm:t>
    </dgm:pt>
    <dgm:pt modelId="{08A74224-DB5A-4D05-ADEC-8F25576A3E64}">
      <dgm:prSet phldrT="[Текст]"/>
      <dgm:spPr/>
      <dgm:t>
        <a:bodyPr/>
        <a:lstStyle/>
        <a:p>
          <a:r>
            <a:rPr lang="uk-UA" dirty="0" smtClean="0"/>
            <a:t>Процедура перезарахування</a:t>
          </a:r>
          <a:endParaRPr lang="uk-UA" dirty="0"/>
        </a:p>
      </dgm:t>
    </dgm:pt>
    <dgm:pt modelId="{F5404F37-CFC5-4B2B-9711-31613550403D}" type="parTrans" cxnId="{04F6F07C-CF13-45A5-A8B8-518F555072A3}">
      <dgm:prSet/>
      <dgm:spPr/>
      <dgm:t>
        <a:bodyPr/>
        <a:lstStyle/>
        <a:p>
          <a:endParaRPr lang="uk-UA"/>
        </a:p>
      </dgm:t>
    </dgm:pt>
    <dgm:pt modelId="{7A1BE9DD-04CB-499D-A061-A90BE2627336}" type="sibTrans" cxnId="{04F6F07C-CF13-45A5-A8B8-518F555072A3}">
      <dgm:prSet/>
      <dgm:spPr/>
      <dgm:t>
        <a:bodyPr/>
        <a:lstStyle/>
        <a:p>
          <a:endParaRPr lang="uk-UA"/>
        </a:p>
      </dgm:t>
    </dgm:pt>
    <dgm:pt modelId="{E14DD653-3F00-45A1-90E5-6B6B11ADFEE8}">
      <dgm:prSet phldrT="[Текст]"/>
      <dgm:spPr/>
      <dgm:t>
        <a:bodyPr/>
        <a:lstStyle/>
        <a:p>
          <a:r>
            <a:rPr lang="uk-UA" dirty="0" smtClean="0"/>
            <a:t>підтримка</a:t>
          </a:r>
          <a:endParaRPr lang="uk-UA" dirty="0"/>
        </a:p>
      </dgm:t>
    </dgm:pt>
    <dgm:pt modelId="{85280BCA-E8D1-49FF-A0E8-DF80D6F7401D}" type="parTrans" cxnId="{1B3940BD-58F1-4275-B7DE-BD45BC3B59F5}">
      <dgm:prSet/>
      <dgm:spPr/>
      <dgm:t>
        <a:bodyPr/>
        <a:lstStyle/>
        <a:p>
          <a:endParaRPr lang="uk-UA"/>
        </a:p>
      </dgm:t>
    </dgm:pt>
    <dgm:pt modelId="{A3FD41E3-2663-4A96-9300-3969C5A7EEC9}" type="sibTrans" cxnId="{1B3940BD-58F1-4275-B7DE-BD45BC3B59F5}">
      <dgm:prSet/>
      <dgm:spPr/>
      <dgm:t>
        <a:bodyPr/>
        <a:lstStyle/>
        <a:p>
          <a:endParaRPr lang="uk-UA"/>
        </a:p>
      </dgm:t>
    </dgm:pt>
    <dgm:pt modelId="{327183BC-5D82-4ED5-A8C5-D27A333FFF39}">
      <dgm:prSet phldrT="[Текст]"/>
      <dgm:spPr/>
      <dgm:t>
        <a:bodyPr/>
        <a:lstStyle/>
        <a:p>
          <a:r>
            <a:rPr lang="uk-UA" dirty="0" smtClean="0"/>
            <a:t>НДЛ ІВО здійснює повний супровід учасника програми мобільності</a:t>
          </a:r>
          <a:endParaRPr lang="uk-UA" dirty="0"/>
        </a:p>
      </dgm:t>
    </dgm:pt>
    <dgm:pt modelId="{D1A13BAB-B2D9-4161-B0AF-45143436FB60}" type="parTrans" cxnId="{290A2B63-1711-4459-8D8E-35D9C0375D12}">
      <dgm:prSet/>
      <dgm:spPr/>
      <dgm:t>
        <a:bodyPr/>
        <a:lstStyle/>
        <a:p>
          <a:endParaRPr lang="uk-UA"/>
        </a:p>
      </dgm:t>
    </dgm:pt>
    <dgm:pt modelId="{FFE51923-8CD9-4955-AD92-08B294F2F070}" type="sibTrans" cxnId="{290A2B63-1711-4459-8D8E-35D9C0375D12}">
      <dgm:prSet/>
      <dgm:spPr/>
      <dgm:t>
        <a:bodyPr/>
        <a:lstStyle/>
        <a:p>
          <a:endParaRPr lang="uk-UA"/>
        </a:p>
      </dgm:t>
    </dgm:pt>
    <dgm:pt modelId="{D7076C20-2F6F-4030-B74D-26C661BB833A}" type="pres">
      <dgm:prSet presAssocID="{1DD09A20-FDF8-454C-BEC0-BC54D1FD80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5582A0-29EB-4221-99C3-F148FDD0201A}" type="pres">
      <dgm:prSet presAssocID="{CA186954-7355-46D9-BC1E-F29F2257097F}" presName="composite" presStyleCnt="0"/>
      <dgm:spPr/>
    </dgm:pt>
    <dgm:pt modelId="{EFC19C92-422D-4D76-BC69-397BE4805371}" type="pres">
      <dgm:prSet presAssocID="{CA186954-7355-46D9-BC1E-F29F2257097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124F4-853B-49FA-8CB8-4CE9D75A6050}" type="pres">
      <dgm:prSet presAssocID="{CA186954-7355-46D9-BC1E-F29F2257097F}" presName="descendantText" presStyleLbl="alignAcc1" presStyleIdx="0" presStyleCnt="3" custLinFactNeighborX="210" custLinFactNeighborY="11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DC58BE-6918-4B7C-9CC3-4BC97014144E}" type="pres">
      <dgm:prSet presAssocID="{64771A7C-91B2-4362-93D9-03C4855ED684}" presName="sp" presStyleCnt="0"/>
      <dgm:spPr/>
    </dgm:pt>
    <dgm:pt modelId="{92F56DEC-3313-4E1B-9F17-21B9198D9559}" type="pres">
      <dgm:prSet presAssocID="{8D90873B-86BE-413A-8465-1C4ADD925321}" presName="composite" presStyleCnt="0"/>
      <dgm:spPr/>
    </dgm:pt>
    <dgm:pt modelId="{F90F53DF-34D1-4CF3-B2F6-C3494C3E7222}" type="pres">
      <dgm:prSet presAssocID="{8D90873B-86BE-413A-8465-1C4ADD92532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445BDE-2AD9-43E0-9B1F-FC0DD226FF88}" type="pres">
      <dgm:prSet presAssocID="{8D90873B-86BE-413A-8465-1C4ADD92532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4097B3-9EA8-4F50-87E7-48425D4D1D5F}" type="pres">
      <dgm:prSet presAssocID="{D5DB3480-04C3-47A2-A9D5-43A47A534BAE}" presName="sp" presStyleCnt="0"/>
      <dgm:spPr/>
    </dgm:pt>
    <dgm:pt modelId="{2B3C9C81-26D2-4992-8356-DEAA942CD5BB}" type="pres">
      <dgm:prSet presAssocID="{E14DD653-3F00-45A1-90E5-6B6B11ADFEE8}" presName="composite" presStyleCnt="0"/>
      <dgm:spPr/>
    </dgm:pt>
    <dgm:pt modelId="{423C567C-FC2C-4755-A37B-C8FC3CEB4643}" type="pres">
      <dgm:prSet presAssocID="{E14DD653-3F00-45A1-90E5-6B6B11ADFEE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0F595-1C44-437F-8856-03422C661D7B}" type="pres">
      <dgm:prSet presAssocID="{E14DD653-3F00-45A1-90E5-6B6B11ADFEE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2B86E2-F130-4C7B-97EE-2B6A9CAE84FD}" type="presOf" srcId="{8D90873B-86BE-413A-8465-1C4ADD925321}" destId="{F90F53DF-34D1-4CF3-B2F6-C3494C3E7222}" srcOrd="0" destOrd="0" presId="urn:microsoft.com/office/officeart/2005/8/layout/chevron2"/>
    <dgm:cxn modelId="{1E3B7FB3-6F33-4876-B6DC-919C9E0E54B1}" type="presOf" srcId="{E14DD653-3F00-45A1-90E5-6B6B11ADFEE8}" destId="{423C567C-FC2C-4755-A37B-C8FC3CEB4643}" srcOrd="0" destOrd="0" presId="urn:microsoft.com/office/officeart/2005/8/layout/chevron2"/>
    <dgm:cxn modelId="{9825EE04-B15F-40EB-BE61-DCEDF6D0D363}" type="presOf" srcId="{1DD09A20-FDF8-454C-BEC0-BC54D1FD80D6}" destId="{D7076C20-2F6F-4030-B74D-26C661BB833A}" srcOrd="0" destOrd="0" presId="urn:microsoft.com/office/officeart/2005/8/layout/chevron2"/>
    <dgm:cxn modelId="{50783512-671B-4DAE-9C2F-1CF04459358E}" srcId="{CA186954-7355-46D9-BC1E-F29F2257097F}" destId="{3F5EC7E2-0AF7-4091-AB19-A38098C4A430}" srcOrd="0" destOrd="0" parTransId="{4C3DB6A9-DADE-4E3A-9250-4EFCEC7D38EB}" sibTransId="{90350234-FB4C-4CE1-A862-AA97AE3D8693}"/>
    <dgm:cxn modelId="{0E7C4920-E39B-4FEA-9CF1-67DCCE181549}" type="presOf" srcId="{3F5EC7E2-0AF7-4091-AB19-A38098C4A430}" destId="{D55124F4-853B-49FA-8CB8-4CE9D75A6050}" srcOrd="0" destOrd="0" presId="urn:microsoft.com/office/officeart/2005/8/layout/chevron2"/>
    <dgm:cxn modelId="{9EB24DF7-37B5-4CD6-8D62-531CC6769947}" type="presOf" srcId="{8B5958F3-77F2-449C-9E69-4A7DF5C5311C}" destId="{D55124F4-853B-49FA-8CB8-4CE9D75A6050}" srcOrd="0" destOrd="1" presId="urn:microsoft.com/office/officeart/2005/8/layout/chevron2"/>
    <dgm:cxn modelId="{7D80BD15-50EF-4513-A691-869B1E3A925E}" type="presOf" srcId="{08A74224-DB5A-4D05-ADEC-8F25576A3E64}" destId="{29445BDE-2AD9-43E0-9B1F-FC0DD226FF88}" srcOrd="0" destOrd="1" presId="urn:microsoft.com/office/officeart/2005/8/layout/chevron2"/>
    <dgm:cxn modelId="{2DFFF99B-10C3-451F-B5D2-E01DB6C8D275}" srcId="{1DD09A20-FDF8-454C-BEC0-BC54D1FD80D6}" destId="{CA186954-7355-46D9-BC1E-F29F2257097F}" srcOrd="0" destOrd="0" parTransId="{3C4AD28C-1DD9-4227-8133-86E41F190776}" sibTransId="{64771A7C-91B2-4362-93D9-03C4855ED684}"/>
    <dgm:cxn modelId="{6556ACE1-7AA9-45B5-A26F-88FD7195FF8E}" srcId="{8D90873B-86BE-413A-8465-1C4ADD925321}" destId="{375B8BD0-3086-4491-A7EA-7178856B8448}" srcOrd="0" destOrd="0" parTransId="{4E850F2A-E790-4BD3-AA4C-138A5EEEC3EF}" sibTransId="{5F188C78-D6FD-46D3-91C1-65E68D5F3E72}"/>
    <dgm:cxn modelId="{9CF9A62E-CBC1-49F1-8617-9EDE41575910}" type="presOf" srcId="{375B8BD0-3086-4491-A7EA-7178856B8448}" destId="{29445BDE-2AD9-43E0-9B1F-FC0DD226FF88}" srcOrd="0" destOrd="0" presId="urn:microsoft.com/office/officeart/2005/8/layout/chevron2"/>
    <dgm:cxn modelId="{FADF1915-6715-42B3-808E-1CCD2926C07F}" srcId="{1DD09A20-FDF8-454C-BEC0-BC54D1FD80D6}" destId="{8D90873B-86BE-413A-8465-1C4ADD925321}" srcOrd="1" destOrd="0" parTransId="{3535B6D1-02E5-4CE6-B4F9-15AC1B444FF4}" sibTransId="{D5DB3480-04C3-47A2-A9D5-43A47A534BAE}"/>
    <dgm:cxn modelId="{290A2B63-1711-4459-8D8E-35D9C0375D12}" srcId="{E14DD653-3F00-45A1-90E5-6B6B11ADFEE8}" destId="{327183BC-5D82-4ED5-A8C5-D27A333FFF39}" srcOrd="0" destOrd="0" parTransId="{D1A13BAB-B2D9-4161-B0AF-45143436FB60}" sibTransId="{FFE51923-8CD9-4955-AD92-08B294F2F070}"/>
    <dgm:cxn modelId="{1B3940BD-58F1-4275-B7DE-BD45BC3B59F5}" srcId="{1DD09A20-FDF8-454C-BEC0-BC54D1FD80D6}" destId="{E14DD653-3F00-45A1-90E5-6B6B11ADFEE8}" srcOrd="2" destOrd="0" parTransId="{85280BCA-E8D1-49FF-A0E8-DF80D6F7401D}" sibTransId="{A3FD41E3-2663-4A96-9300-3969C5A7EEC9}"/>
    <dgm:cxn modelId="{6BC80F1E-A6D8-4AD5-A972-DA2414FFDE9B}" type="presOf" srcId="{CA186954-7355-46D9-BC1E-F29F2257097F}" destId="{EFC19C92-422D-4D76-BC69-397BE4805371}" srcOrd="0" destOrd="0" presId="urn:microsoft.com/office/officeart/2005/8/layout/chevron2"/>
    <dgm:cxn modelId="{E2BAF907-3D27-4E79-AE6D-47DBDB89B723}" srcId="{CA186954-7355-46D9-BC1E-F29F2257097F}" destId="{8B5958F3-77F2-449C-9E69-4A7DF5C5311C}" srcOrd="1" destOrd="0" parTransId="{6C43E79E-4AF5-496F-ABE9-EBD5CC2FA7BB}" sibTransId="{8259BAA4-554E-4DDE-BDFB-639FE7C4A114}"/>
    <dgm:cxn modelId="{04F6F07C-CF13-45A5-A8B8-518F555072A3}" srcId="{8D90873B-86BE-413A-8465-1C4ADD925321}" destId="{08A74224-DB5A-4D05-ADEC-8F25576A3E64}" srcOrd="1" destOrd="0" parTransId="{F5404F37-CFC5-4B2B-9711-31613550403D}" sibTransId="{7A1BE9DD-04CB-499D-A061-A90BE2627336}"/>
    <dgm:cxn modelId="{04E975C0-E292-43DF-8298-19AB0B5D729E}" type="presOf" srcId="{327183BC-5D82-4ED5-A8C5-D27A333FFF39}" destId="{1A90F595-1C44-437F-8856-03422C661D7B}" srcOrd="0" destOrd="0" presId="urn:microsoft.com/office/officeart/2005/8/layout/chevron2"/>
    <dgm:cxn modelId="{D991E4A7-30F2-48B4-81A1-D7B14DC31345}" type="presParOf" srcId="{D7076C20-2F6F-4030-B74D-26C661BB833A}" destId="{245582A0-29EB-4221-99C3-F148FDD0201A}" srcOrd="0" destOrd="0" presId="urn:microsoft.com/office/officeart/2005/8/layout/chevron2"/>
    <dgm:cxn modelId="{51C58CE8-2F87-4BD0-9CEF-0E43A47695F8}" type="presParOf" srcId="{245582A0-29EB-4221-99C3-F148FDD0201A}" destId="{EFC19C92-422D-4D76-BC69-397BE4805371}" srcOrd="0" destOrd="0" presId="urn:microsoft.com/office/officeart/2005/8/layout/chevron2"/>
    <dgm:cxn modelId="{1AFA5DA6-759B-47ED-B74B-96E24E6EF0F2}" type="presParOf" srcId="{245582A0-29EB-4221-99C3-F148FDD0201A}" destId="{D55124F4-853B-49FA-8CB8-4CE9D75A6050}" srcOrd="1" destOrd="0" presId="urn:microsoft.com/office/officeart/2005/8/layout/chevron2"/>
    <dgm:cxn modelId="{03D5984A-B5F1-46A0-AC6F-CA0B5E901409}" type="presParOf" srcId="{D7076C20-2F6F-4030-B74D-26C661BB833A}" destId="{1DDC58BE-6918-4B7C-9CC3-4BC97014144E}" srcOrd="1" destOrd="0" presId="urn:microsoft.com/office/officeart/2005/8/layout/chevron2"/>
    <dgm:cxn modelId="{FC9DDB9F-6F04-426D-AE9E-B5DC840BBC58}" type="presParOf" srcId="{D7076C20-2F6F-4030-B74D-26C661BB833A}" destId="{92F56DEC-3313-4E1B-9F17-21B9198D9559}" srcOrd="2" destOrd="0" presId="urn:microsoft.com/office/officeart/2005/8/layout/chevron2"/>
    <dgm:cxn modelId="{AC94B4BB-8BF1-4DB8-9CC5-E1572CAB35A8}" type="presParOf" srcId="{92F56DEC-3313-4E1B-9F17-21B9198D9559}" destId="{F90F53DF-34D1-4CF3-B2F6-C3494C3E7222}" srcOrd="0" destOrd="0" presId="urn:microsoft.com/office/officeart/2005/8/layout/chevron2"/>
    <dgm:cxn modelId="{0AE5CDCF-726E-4F53-9119-8922F03479CD}" type="presParOf" srcId="{92F56DEC-3313-4E1B-9F17-21B9198D9559}" destId="{29445BDE-2AD9-43E0-9B1F-FC0DD226FF88}" srcOrd="1" destOrd="0" presId="urn:microsoft.com/office/officeart/2005/8/layout/chevron2"/>
    <dgm:cxn modelId="{7B32CB83-45DC-4F92-B9BE-D5694B58E6BD}" type="presParOf" srcId="{D7076C20-2F6F-4030-B74D-26C661BB833A}" destId="{8E4097B3-9EA8-4F50-87E7-48425D4D1D5F}" srcOrd="3" destOrd="0" presId="urn:microsoft.com/office/officeart/2005/8/layout/chevron2"/>
    <dgm:cxn modelId="{3C9AE666-0D67-4314-95C5-DDAA4F008821}" type="presParOf" srcId="{D7076C20-2F6F-4030-B74D-26C661BB833A}" destId="{2B3C9C81-26D2-4992-8356-DEAA942CD5BB}" srcOrd="4" destOrd="0" presId="urn:microsoft.com/office/officeart/2005/8/layout/chevron2"/>
    <dgm:cxn modelId="{32ED8A52-4A37-4F38-8B62-F3C55158CF73}" type="presParOf" srcId="{2B3C9C81-26D2-4992-8356-DEAA942CD5BB}" destId="{423C567C-FC2C-4755-A37B-C8FC3CEB4643}" srcOrd="0" destOrd="0" presId="urn:microsoft.com/office/officeart/2005/8/layout/chevron2"/>
    <dgm:cxn modelId="{CC1AFC73-01F4-4C2D-AC90-28B704710574}" type="presParOf" srcId="{2B3C9C81-26D2-4992-8356-DEAA942CD5BB}" destId="{1A90F595-1C44-437F-8856-03422C661D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FACFC5-419E-4E23-9456-1EDAA41F2E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D7FEDC0-34ED-40D5-96D4-3595915E9782}">
      <dgm:prSet phldrT="[Текст]"/>
      <dgm:spPr/>
      <dgm:t>
        <a:bodyPr/>
        <a:lstStyle/>
        <a:p>
          <a:r>
            <a:rPr lang="uk-UA" dirty="0" smtClean="0"/>
            <a:t>Міжкультурне розуміння</a:t>
          </a:r>
          <a:endParaRPr lang="uk-UA" dirty="0"/>
        </a:p>
      </dgm:t>
    </dgm:pt>
    <dgm:pt modelId="{57DF4916-E87F-4A0B-AAE1-9DBE0F2A6EEA}" type="parTrans" cxnId="{75A72C22-8B97-4C50-A187-6559C01D17E0}">
      <dgm:prSet/>
      <dgm:spPr/>
      <dgm:t>
        <a:bodyPr/>
        <a:lstStyle/>
        <a:p>
          <a:endParaRPr lang="uk-UA"/>
        </a:p>
      </dgm:t>
    </dgm:pt>
    <dgm:pt modelId="{420A0F86-1E28-4823-B186-784DB7DC1B12}" type="sibTrans" cxnId="{75A72C22-8B97-4C50-A187-6559C01D17E0}">
      <dgm:prSet/>
      <dgm:spPr/>
      <dgm:t>
        <a:bodyPr/>
        <a:lstStyle/>
        <a:p>
          <a:endParaRPr lang="uk-UA"/>
        </a:p>
      </dgm:t>
    </dgm:pt>
    <dgm:pt modelId="{B0AC960F-3954-43F5-A68E-70FB4A961309}">
      <dgm:prSet phldrT="[Текст]"/>
      <dgm:spPr/>
      <dgm:t>
        <a:bodyPr/>
        <a:lstStyle/>
        <a:p>
          <a:r>
            <a:rPr lang="uk-UA" dirty="0" smtClean="0"/>
            <a:t>Гнучкість, адаптивність</a:t>
          </a:r>
          <a:endParaRPr lang="uk-UA" dirty="0"/>
        </a:p>
      </dgm:t>
    </dgm:pt>
    <dgm:pt modelId="{BE685223-F031-4E5D-966E-0ECC0F76CD77}" type="parTrans" cxnId="{892D5218-5B8D-48D4-9852-8163EF8515F0}">
      <dgm:prSet/>
      <dgm:spPr/>
      <dgm:t>
        <a:bodyPr/>
        <a:lstStyle/>
        <a:p>
          <a:endParaRPr lang="uk-UA"/>
        </a:p>
      </dgm:t>
    </dgm:pt>
    <dgm:pt modelId="{DF30F87B-1481-4ACC-B712-2ECF638C5018}" type="sibTrans" cxnId="{892D5218-5B8D-48D4-9852-8163EF8515F0}">
      <dgm:prSet/>
      <dgm:spPr/>
      <dgm:t>
        <a:bodyPr/>
        <a:lstStyle/>
        <a:p>
          <a:endParaRPr lang="uk-UA"/>
        </a:p>
      </dgm:t>
    </dgm:pt>
    <dgm:pt modelId="{D5FD0A9C-7EF5-4944-8391-3027FD21753E}">
      <dgm:prSet phldrT="[Текст]"/>
      <dgm:spPr/>
      <dgm:t>
        <a:bodyPr/>
        <a:lstStyle/>
        <a:p>
          <a:r>
            <a:rPr lang="uk-UA" dirty="0" smtClean="0"/>
            <a:t>Ментальне здоров'я </a:t>
          </a:r>
          <a:endParaRPr lang="uk-UA" dirty="0"/>
        </a:p>
      </dgm:t>
    </dgm:pt>
    <dgm:pt modelId="{AB3ED14C-43D5-4233-A12B-0A8F4835E3D6}" type="parTrans" cxnId="{52E2B609-501E-4BE3-BCDA-F4C29DE45270}">
      <dgm:prSet/>
      <dgm:spPr/>
      <dgm:t>
        <a:bodyPr/>
        <a:lstStyle/>
        <a:p>
          <a:endParaRPr lang="uk-UA"/>
        </a:p>
      </dgm:t>
    </dgm:pt>
    <dgm:pt modelId="{0B36DE75-0190-4B48-8403-C31D2BBD02F0}" type="sibTrans" cxnId="{52E2B609-501E-4BE3-BCDA-F4C29DE45270}">
      <dgm:prSet/>
      <dgm:spPr/>
      <dgm:t>
        <a:bodyPr/>
        <a:lstStyle/>
        <a:p>
          <a:endParaRPr lang="uk-UA"/>
        </a:p>
      </dgm:t>
    </dgm:pt>
    <dgm:pt modelId="{90536676-6F8F-4088-9203-6C74BC3073CD}">
      <dgm:prSet phldrT="[Текст]"/>
      <dgm:spPr/>
      <dgm:t>
        <a:bodyPr/>
        <a:lstStyle/>
        <a:p>
          <a:r>
            <a:rPr lang="uk-UA" dirty="0" smtClean="0"/>
            <a:t>Студентоцентризм</a:t>
          </a:r>
          <a:endParaRPr lang="uk-UA" dirty="0"/>
        </a:p>
      </dgm:t>
    </dgm:pt>
    <dgm:pt modelId="{C1BF22C1-A062-4A32-A4D1-DF674613908D}" type="parTrans" cxnId="{D08AA595-BCEE-4FBD-ABC0-09F363C86D4D}">
      <dgm:prSet/>
      <dgm:spPr/>
      <dgm:t>
        <a:bodyPr/>
        <a:lstStyle/>
        <a:p>
          <a:endParaRPr lang="uk-UA"/>
        </a:p>
      </dgm:t>
    </dgm:pt>
    <dgm:pt modelId="{66C44EAC-1AC6-4C3F-903E-C877137C94E2}" type="sibTrans" cxnId="{D08AA595-BCEE-4FBD-ABC0-09F363C86D4D}">
      <dgm:prSet/>
      <dgm:spPr/>
      <dgm:t>
        <a:bodyPr/>
        <a:lstStyle/>
        <a:p>
          <a:endParaRPr lang="uk-UA"/>
        </a:p>
      </dgm:t>
    </dgm:pt>
    <dgm:pt modelId="{91461BDC-E43C-4C52-B57D-558DEA601DA2}">
      <dgm:prSet phldrT="[Текст]"/>
      <dgm:spPr/>
      <dgm:t>
        <a:bodyPr/>
        <a:lstStyle/>
        <a:p>
          <a:r>
            <a:rPr lang="uk-UA" dirty="0" smtClean="0"/>
            <a:t>Позакласна діяльність</a:t>
          </a:r>
          <a:endParaRPr lang="uk-UA" dirty="0"/>
        </a:p>
      </dgm:t>
    </dgm:pt>
    <dgm:pt modelId="{BD942942-E832-418B-ACF6-0CF9F562354A}" type="parTrans" cxnId="{8528F9A7-403A-4EFD-867F-C769F9509F5E}">
      <dgm:prSet/>
      <dgm:spPr/>
      <dgm:t>
        <a:bodyPr/>
        <a:lstStyle/>
        <a:p>
          <a:endParaRPr lang="uk-UA"/>
        </a:p>
      </dgm:t>
    </dgm:pt>
    <dgm:pt modelId="{01E1B33F-C89A-4657-B77C-E2DA570A4887}" type="sibTrans" cxnId="{8528F9A7-403A-4EFD-867F-C769F9509F5E}">
      <dgm:prSet/>
      <dgm:spPr/>
      <dgm:t>
        <a:bodyPr/>
        <a:lstStyle/>
        <a:p>
          <a:endParaRPr lang="uk-UA"/>
        </a:p>
      </dgm:t>
    </dgm:pt>
    <dgm:pt modelId="{C41259AD-C5D5-44E2-A7C1-C5A4322AD552}">
      <dgm:prSet/>
      <dgm:spPr/>
      <dgm:t>
        <a:bodyPr/>
        <a:lstStyle/>
        <a:p>
          <a:r>
            <a:rPr lang="uk-UA" smtClean="0"/>
            <a:t>Академічна доброчесність</a:t>
          </a:r>
          <a:endParaRPr lang="uk-UA"/>
        </a:p>
      </dgm:t>
    </dgm:pt>
    <dgm:pt modelId="{A084EDE0-2940-4AC2-9110-07F01FE4E4C7}" type="parTrans" cxnId="{EC3E9A92-A27C-4D2F-861B-97CD922A6771}">
      <dgm:prSet/>
      <dgm:spPr/>
      <dgm:t>
        <a:bodyPr/>
        <a:lstStyle/>
        <a:p>
          <a:endParaRPr lang="uk-UA"/>
        </a:p>
      </dgm:t>
    </dgm:pt>
    <dgm:pt modelId="{30FB0136-9D24-4BC4-845E-1A0E6F1964AF}" type="sibTrans" cxnId="{EC3E9A92-A27C-4D2F-861B-97CD922A6771}">
      <dgm:prSet/>
      <dgm:spPr/>
      <dgm:t>
        <a:bodyPr/>
        <a:lstStyle/>
        <a:p>
          <a:endParaRPr lang="uk-UA"/>
        </a:p>
      </dgm:t>
    </dgm:pt>
    <dgm:pt modelId="{FF072BD9-C364-48B9-A50F-54DF65B7146D}">
      <dgm:prSet/>
      <dgm:spPr/>
      <dgm:t>
        <a:bodyPr/>
        <a:lstStyle/>
        <a:p>
          <a:r>
            <a:rPr lang="uk-UA" dirty="0" smtClean="0"/>
            <a:t>Командна робота</a:t>
          </a:r>
          <a:endParaRPr lang="uk-UA" dirty="0"/>
        </a:p>
      </dgm:t>
    </dgm:pt>
    <dgm:pt modelId="{91F0C0EB-EA98-4EB5-B301-79F5AD0221DD}" type="parTrans" cxnId="{772C61A7-A2EA-40E9-BBE4-49C4D6C2BFDD}">
      <dgm:prSet/>
      <dgm:spPr/>
      <dgm:t>
        <a:bodyPr/>
        <a:lstStyle/>
        <a:p>
          <a:endParaRPr lang="uk-UA"/>
        </a:p>
      </dgm:t>
    </dgm:pt>
    <dgm:pt modelId="{0047E52F-BF5C-474A-9DA3-8B68A06838DD}" type="sibTrans" cxnId="{772C61A7-A2EA-40E9-BBE4-49C4D6C2BFDD}">
      <dgm:prSet/>
      <dgm:spPr/>
      <dgm:t>
        <a:bodyPr/>
        <a:lstStyle/>
        <a:p>
          <a:endParaRPr lang="uk-UA"/>
        </a:p>
      </dgm:t>
    </dgm:pt>
    <dgm:pt modelId="{4C82AC81-67F2-496A-96FF-17F6EB1FB9B5}">
      <dgm:prSet/>
      <dgm:spPr/>
      <dgm:t>
        <a:bodyPr/>
        <a:lstStyle/>
        <a:p>
          <a:r>
            <a:rPr lang="uk-UA" dirty="0" smtClean="0"/>
            <a:t>Індивідуальний підхід</a:t>
          </a:r>
          <a:endParaRPr lang="uk-UA" dirty="0"/>
        </a:p>
      </dgm:t>
    </dgm:pt>
    <dgm:pt modelId="{D49AD0D9-F1CF-4300-B1D1-F5A25110BF60}" type="parTrans" cxnId="{B33CE815-E4A4-4EB4-B46E-96696A936535}">
      <dgm:prSet/>
      <dgm:spPr/>
      <dgm:t>
        <a:bodyPr/>
        <a:lstStyle/>
        <a:p>
          <a:endParaRPr lang="uk-UA"/>
        </a:p>
      </dgm:t>
    </dgm:pt>
    <dgm:pt modelId="{237F8A7C-99F1-4BB2-ADEF-BFCFB31AF681}" type="sibTrans" cxnId="{B33CE815-E4A4-4EB4-B46E-96696A936535}">
      <dgm:prSet/>
      <dgm:spPr/>
      <dgm:t>
        <a:bodyPr/>
        <a:lstStyle/>
        <a:p>
          <a:endParaRPr lang="uk-UA"/>
        </a:p>
      </dgm:t>
    </dgm:pt>
    <dgm:pt modelId="{42C4F82B-9B09-433E-BB65-83BAEC7C04A2}">
      <dgm:prSet/>
      <dgm:spPr/>
      <dgm:t>
        <a:bodyPr/>
        <a:lstStyle/>
        <a:p>
          <a:r>
            <a:rPr lang="uk-UA" dirty="0" smtClean="0"/>
            <a:t>Проєктна діяльність</a:t>
          </a:r>
          <a:endParaRPr lang="uk-UA" dirty="0"/>
        </a:p>
      </dgm:t>
    </dgm:pt>
    <dgm:pt modelId="{D4C9ACA2-23AE-4A0F-BB9A-245EBAEF50D1}" type="parTrans" cxnId="{078D4598-9A42-4839-B110-50D4D867C383}">
      <dgm:prSet/>
      <dgm:spPr/>
      <dgm:t>
        <a:bodyPr/>
        <a:lstStyle/>
        <a:p>
          <a:endParaRPr lang="uk-UA"/>
        </a:p>
      </dgm:t>
    </dgm:pt>
    <dgm:pt modelId="{C7D65BF1-3691-465E-A3F7-7951AAA53E56}" type="sibTrans" cxnId="{078D4598-9A42-4839-B110-50D4D867C383}">
      <dgm:prSet/>
      <dgm:spPr/>
      <dgm:t>
        <a:bodyPr/>
        <a:lstStyle/>
        <a:p>
          <a:endParaRPr lang="uk-UA"/>
        </a:p>
      </dgm:t>
    </dgm:pt>
    <dgm:pt modelId="{26162D29-AA41-4D35-B001-5407E3CF069A}" type="pres">
      <dgm:prSet presAssocID="{48FACFC5-419E-4E23-9456-1EDAA41F2E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3F55AF4-E5E5-448E-B8C3-BB8C7A1AABCB}" type="pres">
      <dgm:prSet presAssocID="{5D7FEDC0-34ED-40D5-96D4-3595915E978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2B92A4-2679-4EFF-8D29-EABAEF5653EC}" type="pres">
      <dgm:prSet presAssocID="{420A0F86-1E28-4823-B186-784DB7DC1B12}" presName="sibTrans" presStyleCnt="0"/>
      <dgm:spPr/>
    </dgm:pt>
    <dgm:pt modelId="{0C39D133-765B-4043-BFF1-1128E2E60EF2}" type="pres">
      <dgm:prSet presAssocID="{B0AC960F-3954-43F5-A68E-70FB4A96130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9F1A06-DD78-4D69-B3E2-1E4C2379D9B9}" type="pres">
      <dgm:prSet presAssocID="{DF30F87B-1481-4ACC-B712-2ECF638C5018}" presName="sibTrans" presStyleCnt="0"/>
      <dgm:spPr/>
    </dgm:pt>
    <dgm:pt modelId="{F7811779-B542-4BDD-90D7-9317750EB8D2}" type="pres">
      <dgm:prSet presAssocID="{D5FD0A9C-7EF5-4944-8391-3027FD21753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6AEE82-CD90-44C1-AF4E-AAD5DD26F76A}" type="pres">
      <dgm:prSet presAssocID="{0B36DE75-0190-4B48-8403-C31D2BBD02F0}" presName="sibTrans" presStyleCnt="0"/>
      <dgm:spPr/>
    </dgm:pt>
    <dgm:pt modelId="{E49D98B3-E1D0-47B9-A44A-F5ECB591D5C6}" type="pres">
      <dgm:prSet presAssocID="{90536676-6F8F-4088-9203-6C74BC3073C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DCA47F-5665-4A0F-8472-69024BFED617}" type="pres">
      <dgm:prSet presAssocID="{66C44EAC-1AC6-4C3F-903E-C877137C94E2}" presName="sibTrans" presStyleCnt="0"/>
      <dgm:spPr/>
    </dgm:pt>
    <dgm:pt modelId="{FFB83DC6-D87E-402C-B992-559708AE4948}" type="pres">
      <dgm:prSet presAssocID="{91461BDC-E43C-4C52-B57D-558DEA601DA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5675FD-FB09-4474-9AD0-E0AA4F2E5EA4}" type="pres">
      <dgm:prSet presAssocID="{01E1B33F-C89A-4657-B77C-E2DA570A4887}" presName="sibTrans" presStyleCnt="0"/>
      <dgm:spPr/>
    </dgm:pt>
    <dgm:pt modelId="{1D5F538D-B3ED-4381-9CEC-92BE689F2E16}" type="pres">
      <dgm:prSet presAssocID="{C41259AD-C5D5-44E2-A7C1-C5A4322AD55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610C91-6C4D-4F64-9F12-4824AD761317}" type="pres">
      <dgm:prSet presAssocID="{30FB0136-9D24-4BC4-845E-1A0E6F1964AF}" presName="sibTrans" presStyleCnt="0"/>
      <dgm:spPr/>
    </dgm:pt>
    <dgm:pt modelId="{3AB109F0-74C7-48B6-BC7B-26313B126086}" type="pres">
      <dgm:prSet presAssocID="{FF072BD9-C364-48B9-A50F-54DF65B7146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8B2F21-48EE-440A-BCDD-54841FDB980E}" type="pres">
      <dgm:prSet presAssocID="{0047E52F-BF5C-474A-9DA3-8B68A06838DD}" presName="sibTrans" presStyleCnt="0"/>
      <dgm:spPr/>
    </dgm:pt>
    <dgm:pt modelId="{4033EFF6-AF7E-4A25-842F-684B105CC1F0}" type="pres">
      <dgm:prSet presAssocID="{4C82AC81-67F2-496A-96FF-17F6EB1FB9B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A4230C-2468-4FCD-AB41-57F17F734CFD}" type="pres">
      <dgm:prSet presAssocID="{237F8A7C-99F1-4BB2-ADEF-BFCFB31AF681}" presName="sibTrans" presStyleCnt="0"/>
      <dgm:spPr/>
    </dgm:pt>
    <dgm:pt modelId="{22A6BFDC-E30B-44DE-8750-03109BAD0918}" type="pres">
      <dgm:prSet presAssocID="{42C4F82B-9B09-433E-BB65-83BAEC7C04A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98E3657-38B2-4A5C-B281-2D9172B6B422}" type="presOf" srcId="{91461BDC-E43C-4C52-B57D-558DEA601DA2}" destId="{FFB83DC6-D87E-402C-B992-559708AE4948}" srcOrd="0" destOrd="0" presId="urn:microsoft.com/office/officeart/2005/8/layout/default"/>
    <dgm:cxn modelId="{EC3E9A92-A27C-4D2F-861B-97CD922A6771}" srcId="{48FACFC5-419E-4E23-9456-1EDAA41F2E13}" destId="{C41259AD-C5D5-44E2-A7C1-C5A4322AD552}" srcOrd="5" destOrd="0" parTransId="{A084EDE0-2940-4AC2-9110-07F01FE4E4C7}" sibTransId="{30FB0136-9D24-4BC4-845E-1A0E6F1964AF}"/>
    <dgm:cxn modelId="{078D4598-9A42-4839-B110-50D4D867C383}" srcId="{48FACFC5-419E-4E23-9456-1EDAA41F2E13}" destId="{42C4F82B-9B09-433E-BB65-83BAEC7C04A2}" srcOrd="8" destOrd="0" parTransId="{D4C9ACA2-23AE-4A0F-BB9A-245EBAEF50D1}" sibTransId="{C7D65BF1-3691-465E-A3F7-7951AAA53E56}"/>
    <dgm:cxn modelId="{5F2851FE-1800-4910-B30E-E055CE4A8C5B}" type="presOf" srcId="{D5FD0A9C-7EF5-4944-8391-3027FD21753E}" destId="{F7811779-B542-4BDD-90D7-9317750EB8D2}" srcOrd="0" destOrd="0" presId="urn:microsoft.com/office/officeart/2005/8/layout/default"/>
    <dgm:cxn modelId="{2B6C0EFA-17C3-441F-B61A-6DCCE8074315}" type="presOf" srcId="{90536676-6F8F-4088-9203-6C74BC3073CD}" destId="{E49D98B3-E1D0-47B9-A44A-F5ECB591D5C6}" srcOrd="0" destOrd="0" presId="urn:microsoft.com/office/officeart/2005/8/layout/default"/>
    <dgm:cxn modelId="{8528F9A7-403A-4EFD-867F-C769F9509F5E}" srcId="{48FACFC5-419E-4E23-9456-1EDAA41F2E13}" destId="{91461BDC-E43C-4C52-B57D-558DEA601DA2}" srcOrd="4" destOrd="0" parTransId="{BD942942-E832-418B-ACF6-0CF9F562354A}" sibTransId="{01E1B33F-C89A-4657-B77C-E2DA570A4887}"/>
    <dgm:cxn modelId="{81959AF0-B6EE-43B7-A590-9BE6615AD44A}" type="presOf" srcId="{48FACFC5-419E-4E23-9456-1EDAA41F2E13}" destId="{26162D29-AA41-4D35-B001-5407E3CF069A}" srcOrd="0" destOrd="0" presId="urn:microsoft.com/office/officeart/2005/8/layout/default"/>
    <dgm:cxn modelId="{3E61BEC8-23A4-4033-81E4-B153491BADCD}" type="presOf" srcId="{5D7FEDC0-34ED-40D5-96D4-3595915E9782}" destId="{D3F55AF4-E5E5-448E-B8C3-BB8C7A1AABCB}" srcOrd="0" destOrd="0" presId="urn:microsoft.com/office/officeart/2005/8/layout/default"/>
    <dgm:cxn modelId="{772C61A7-A2EA-40E9-BBE4-49C4D6C2BFDD}" srcId="{48FACFC5-419E-4E23-9456-1EDAA41F2E13}" destId="{FF072BD9-C364-48B9-A50F-54DF65B7146D}" srcOrd="6" destOrd="0" parTransId="{91F0C0EB-EA98-4EB5-B301-79F5AD0221DD}" sibTransId="{0047E52F-BF5C-474A-9DA3-8B68A06838DD}"/>
    <dgm:cxn modelId="{75820332-0A9F-418A-806E-4883D9C3D373}" type="presOf" srcId="{42C4F82B-9B09-433E-BB65-83BAEC7C04A2}" destId="{22A6BFDC-E30B-44DE-8750-03109BAD0918}" srcOrd="0" destOrd="0" presId="urn:microsoft.com/office/officeart/2005/8/layout/default"/>
    <dgm:cxn modelId="{340CB1E1-084D-4E80-A8A5-D42F7E6DB948}" type="presOf" srcId="{FF072BD9-C364-48B9-A50F-54DF65B7146D}" destId="{3AB109F0-74C7-48B6-BC7B-26313B126086}" srcOrd="0" destOrd="0" presId="urn:microsoft.com/office/officeart/2005/8/layout/default"/>
    <dgm:cxn modelId="{892D5218-5B8D-48D4-9852-8163EF8515F0}" srcId="{48FACFC5-419E-4E23-9456-1EDAA41F2E13}" destId="{B0AC960F-3954-43F5-A68E-70FB4A961309}" srcOrd="1" destOrd="0" parTransId="{BE685223-F031-4E5D-966E-0ECC0F76CD77}" sibTransId="{DF30F87B-1481-4ACC-B712-2ECF638C5018}"/>
    <dgm:cxn modelId="{75A72C22-8B97-4C50-A187-6559C01D17E0}" srcId="{48FACFC5-419E-4E23-9456-1EDAA41F2E13}" destId="{5D7FEDC0-34ED-40D5-96D4-3595915E9782}" srcOrd="0" destOrd="0" parTransId="{57DF4916-E87F-4A0B-AAE1-9DBE0F2A6EEA}" sibTransId="{420A0F86-1E28-4823-B186-784DB7DC1B12}"/>
    <dgm:cxn modelId="{CC5A7440-ABCD-45F4-A595-17A4AB6BCF7C}" type="presOf" srcId="{4C82AC81-67F2-496A-96FF-17F6EB1FB9B5}" destId="{4033EFF6-AF7E-4A25-842F-684B105CC1F0}" srcOrd="0" destOrd="0" presId="urn:microsoft.com/office/officeart/2005/8/layout/default"/>
    <dgm:cxn modelId="{52E2B609-501E-4BE3-BCDA-F4C29DE45270}" srcId="{48FACFC5-419E-4E23-9456-1EDAA41F2E13}" destId="{D5FD0A9C-7EF5-4944-8391-3027FD21753E}" srcOrd="2" destOrd="0" parTransId="{AB3ED14C-43D5-4233-A12B-0A8F4835E3D6}" sibTransId="{0B36DE75-0190-4B48-8403-C31D2BBD02F0}"/>
    <dgm:cxn modelId="{BBBD0BE4-836C-4F2A-8B2F-18EC30245769}" type="presOf" srcId="{B0AC960F-3954-43F5-A68E-70FB4A961309}" destId="{0C39D133-765B-4043-BFF1-1128E2E60EF2}" srcOrd="0" destOrd="0" presId="urn:microsoft.com/office/officeart/2005/8/layout/default"/>
    <dgm:cxn modelId="{E45B3B66-BC89-495B-9182-72B43099B423}" type="presOf" srcId="{C41259AD-C5D5-44E2-A7C1-C5A4322AD552}" destId="{1D5F538D-B3ED-4381-9CEC-92BE689F2E16}" srcOrd="0" destOrd="0" presId="urn:microsoft.com/office/officeart/2005/8/layout/default"/>
    <dgm:cxn modelId="{D08AA595-BCEE-4FBD-ABC0-09F363C86D4D}" srcId="{48FACFC5-419E-4E23-9456-1EDAA41F2E13}" destId="{90536676-6F8F-4088-9203-6C74BC3073CD}" srcOrd="3" destOrd="0" parTransId="{C1BF22C1-A062-4A32-A4D1-DF674613908D}" sibTransId="{66C44EAC-1AC6-4C3F-903E-C877137C94E2}"/>
    <dgm:cxn modelId="{B33CE815-E4A4-4EB4-B46E-96696A936535}" srcId="{48FACFC5-419E-4E23-9456-1EDAA41F2E13}" destId="{4C82AC81-67F2-496A-96FF-17F6EB1FB9B5}" srcOrd="7" destOrd="0" parTransId="{D49AD0D9-F1CF-4300-B1D1-F5A25110BF60}" sibTransId="{237F8A7C-99F1-4BB2-ADEF-BFCFB31AF681}"/>
    <dgm:cxn modelId="{BDE7C93F-463D-4EC4-B924-59DF4F0F7F80}" type="presParOf" srcId="{26162D29-AA41-4D35-B001-5407E3CF069A}" destId="{D3F55AF4-E5E5-448E-B8C3-BB8C7A1AABCB}" srcOrd="0" destOrd="0" presId="urn:microsoft.com/office/officeart/2005/8/layout/default"/>
    <dgm:cxn modelId="{0AFB0B2F-AC9F-4936-A616-2AAC18762A7C}" type="presParOf" srcId="{26162D29-AA41-4D35-B001-5407E3CF069A}" destId="{BA2B92A4-2679-4EFF-8D29-EABAEF5653EC}" srcOrd="1" destOrd="0" presId="urn:microsoft.com/office/officeart/2005/8/layout/default"/>
    <dgm:cxn modelId="{5BD40B8B-D967-459B-B2BD-AE7C2CEB0B3C}" type="presParOf" srcId="{26162D29-AA41-4D35-B001-5407E3CF069A}" destId="{0C39D133-765B-4043-BFF1-1128E2E60EF2}" srcOrd="2" destOrd="0" presId="urn:microsoft.com/office/officeart/2005/8/layout/default"/>
    <dgm:cxn modelId="{AB27DD44-868A-4E70-ABBB-B02E1C3FDD77}" type="presParOf" srcId="{26162D29-AA41-4D35-B001-5407E3CF069A}" destId="{0C9F1A06-DD78-4D69-B3E2-1E4C2379D9B9}" srcOrd="3" destOrd="0" presId="urn:microsoft.com/office/officeart/2005/8/layout/default"/>
    <dgm:cxn modelId="{26A3388B-A6EC-4CFF-8019-5F6F7656CAAB}" type="presParOf" srcId="{26162D29-AA41-4D35-B001-5407E3CF069A}" destId="{F7811779-B542-4BDD-90D7-9317750EB8D2}" srcOrd="4" destOrd="0" presId="urn:microsoft.com/office/officeart/2005/8/layout/default"/>
    <dgm:cxn modelId="{C1DDC620-CF7F-4549-9F63-0A5A72FD9638}" type="presParOf" srcId="{26162D29-AA41-4D35-B001-5407E3CF069A}" destId="{AB6AEE82-CD90-44C1-AF4E-AAD5DD26F76A}" srcOrd="5" destOrd="0" presId="urn:microsoft.com/office/officeart/2005/8/layout/default"/>
    <dgm:cxn modelId="{4E9936F9-FDDA-4EA3-8D04-F876B66012FD}" type="presParOf" srcId="{26162D29-AA41-4D35-B001-5407E3CF069A}" destId="{E49D98B3-E1D0-47B9-A44A-F5ECB591D5C6}" srcOrd="6" destOrd="0" presId="urn:microsoft.com/office/officeart/2005/8/layout/default"/>
    <dgm:cxn modelId="{FFA07511-C5EC-42FE-BA62-682B27117E07}" type="presParOf" srcId="{26162D29-AA41-4D35-B001-5407E3CF069A}" destId="{60DCA47F-5665-4A0F-8472-69024BFED617}" srcOrd="7" destOrd="0" presId="urn:microsoft.com/office/officeart/2005/8/layout/default"/>
    <dgm:cxn modelId="{5A5309FA-B1C8-43E6-BF40-67ECAD704E38}" type="presParOf" srcId="{26162D29-AA41-4D35-B001-5407E3CF069A}" destId="{FFB83DC6-D87E-402C-B992-559708AE4948}" srcOrd="8" destOrd="0" presId="urn:microsoft.com/office/officeart/2005/8/layout/default"/>
    <dgm:cxn modelId="{2A5EAFE4-0F29-459B-8CF9-BD876982E17F}" type="presParOf" srcId="{26162D29-AA41-4D35-B001-5407E3CF069A}" destId="{BB5675FD-FB09-4474-9AD0-E0AA4F2E5EA4}" srcOrd="9" destOrd="0" presId="urn:microsoft.com/office/officeart/2005/8/layout/default"/>
    <dgm:cxn modelId="{613221BD-73DD-4F28-954D-599925B4D517}" type="presParOf" srcId="{26162D29-AA41-4D35-B001-5407E3CF069A}" destId="{1D5F538D-B3ED-4381-9CEC-92BE689F2E16}" srcOrd="10" destOrd="0" presId="urn:microsoft.com/office/officeart/2005/8/layout/default"/>
    <dgm:cxn modelId="{A8FCBF08-C867-4722-9097-1E9FF4757546}" type="presParOf" srcId="{26162D29-AA41-4D35-B001-5407E3CF069A}" destId="{8C610C91-6C4D-4F64-9F12-4824AD761317}" srcOrd="11" destOrd="0" presId="urn:microsoft.com/office/officeart/2005/8/layout/default"/>
    <dgm:cxn modelId="{666EBBE6-C803-4256-8226-D22A4C50B14D}" type="presParOf" srcId="{26162D29-AA41-4D35-B001-5407E3CF069A}" destId="{3AB109F0-74C7-48B6-BC7B-26313B126086}" srcOrd="12" destOrd="0" presId="urn:microsoft.com/office/officeart/2005/8/layout/default"/>
    <dgm:cxn modelId="{E6E45E01-D6E2-475E-ACBE-F81611751F0B}" type="presParOf" srcId="{26162D29-AA41-4D35-B001-5407E3CF069A}" destId="{1B8B2F21-48EE-440A-BCDD-54841FDB980E}" srcOrd="13" destOrd="0" presId="urn:microsoft.com/office/officeart/2005/8/layout/default"/>
    <dgm:cxn modelId="{1C36A30D-61D7-4404-8915-66A4FE92AB4A}" type="presParOf" srcId="{26162D29-AA41-4D35-B001-5407E3CF069A}" destId="{4033EFF6-AF7E-4A25-842F-684B105CC1F0}" srcOrd="14" destOrd="0" presId="urn:microsoft.com/office/officeart/2005/8/layout/default"/>
    <dgm:cxn modelId="{FBEADE62-FA4A-425C-A800-39E84C46EF17}" type="presParOf" srcId="{26162D29-AA41-4D35-B001-5407E3CF069A}" destId="{1AA4230C-2468-4FCD-AB41-57F17F734CFD}" srcOrd="15" destOrd="0" presId="urn:microsoft.com/office/officeart/2005/8/layout/default"/>
    <dgm:cxn modelId="{0EA4B895-84C8-4781-B7F9-977491962895}" type="presParOf" srcId="{26162D29-AA41-4D35-B001-5407E3CF069A}" destId="{22A6BFDC-E30B-44DE-8750-03109BAD091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0F379A-D201-482A-808A-BD31C7FC26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17B7548-2157-477D-B9AF-926DB069F43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Укладення робочої програми проєкту: ретельне узгодження між собою цілей, завдань, методології та інструментів досягнення поставленої мети </a:t>
          </a:r>
          <a:endParaRPr lang="uk-UA" dirty="0"/>
        </a:p>
      </dgm:t>
    </dgm:pt>
    <dgm:pt modelId="{BABDF4C4-0BDD-45C8-BDEF-023861286CCA}" type="parTrans" cxnId="{CBC2E106-9A63-49A7-8A70-40133D84D0BE}">
      <dgm:prSet/>
      <dgm:spPr/>
      <dgm:t>
        <a:bodyPr/>
        <a:lstStyle/>
        <a:p>
          <a:endParaRPr lang="uk-UA"/>
        </a:p>
      </dgm:t>
    </dgm:pt>
    <dgm:pt modelId="{39C4B86D-AE2A-4AA5-8A90-1FF638E2F8D6}" type="sibTrans" cxnId="{CBC2E106-9A63-49A7-8A70-40133D84D0BE}">
      <dgm:prSet/>
      <dgm:spPr/>
      <dgm:t>
        <a:bodyPr/>
        <a:lstStyle/>
        <a:p>
          <a:endParaRPr lang="uk-UA"/>
        </a:p>
      </dgm:t>
    </dgm:pt>
    <dgm:pt modelId="{DD6E9B6E-7929-45C6-BFCB-E4957A7BA3B7}" type="asst">
      <dgm:prSet phldrT="[Текст]"/>
      <dgm:spPr/>
      <dgm:t>
        <a:bodyPr/>
        <a:lstStyle/>
        <a:p>
          <a:r>
            <a:rPr lang="uk-UA" dirty="0" smtClean="0"/>
            <a:t>Відповідність проєктної команди меті та завданням проєктної заявки</a:t>
          </a:r>
          <a:endParaRPr lang="uk-UA" dirty="0"/>
        </a:p>
      </dgm:t>
    </dgm:pt>
    <dgm:pt modelId="{5EE74C2F-6986-4877-BA34-8AF84CE73622}" type="parTrans" cxnId="{DD5D9FCB-6665-4D21-92AA-6C045635E348}">
      <dgm:prSet/>
      <dgm:spPr/>
      <dgm:t>
        <a:bodyPr/>
        <a:lstStyle/>
        <a:p>
          <a:endParaRPr lang="uk-UA"/>
        </a:p>
      </dgm:t>
    </dgm:pt>
    <dgm:pt modelId="{77DAF3C5-C6BF-45C5-AC71-B73E8355F0B3}" type="sibTrans" cxnId="{DD5D9FCB-6665-4D21-92AA-6C045635E348}">
      <dgm:prSet/>
      <dgm:spPr/>
      <dgm:t>
        <a:bodyPr/>
        <a:lstStyle/>
        <a:p>
          <a:endParaRPr lang="uk-UA"/>
        </a:p>
      </dgm:t>
    </dgm:pt>
    <dgm:pt modelId="{821018BE-1AA9-4E66-978D-35CA6C5AAB5C}">
      <dgm:prSet phldrT="[Текст]"/>
      <dgm:spPr/>
      <dgm:t>
        <a:bodyPr/>
        <a:lstStyle/>
        <a:p>
          <a:r>
            <a:rPr lang="uk-UA" dirty="0" smtClean="0"/>
            <a:t>Якісний переклад на англійську мову проєктної заявки</a:t>
          </a:r>
          <a:endParaRPr lang="uk-UA" dirty="0"/>
        </a:p>
      </dgm:t>
    </dgm:pt>
    <dgm:pt modelId="{4F8CA268-F49F-4790-B019-3F9A0F7F31DA}" type="parTrans" cxnId="{75228572-88A5-4869-8C4B-166D657A223E}">
      <dgm:prSet/>
      <dgm:spPr/>
      <dgm:t>
        <a:bodyPr/>
        <a:lstStyle/>
        <a:p>
          <a:endParaRPr lang="uk-UA"/>
        </a:p>
      </dgm:t>
    </dgm:pt>
    <dgm:pt modelId="{6BBA55C2-C8D2-46F1-88D9-967F04C34AE2}" type="sibTrans" cxnId="{75228572-88A5-4869-8C4B-166D657A223E}">
      <dgm:prSet/>
      <dgm:spPr/>
      <dgm:t>
        <a:bodyPr/>
        <a:lstStyle/>
        <a:p>
          <a:endParaRPr lang="uk-UA"/>
        </a:p>
      </dgm:t>
    </dgm:pt>
    <dgm:pt modelId="{B3D70011-A899-491D-8AE4-6054D0D40F46}">
      <dgm:prSet phldrT="[Текст]"/>
      <dgm:spPr/>
      <dgm:t>
        <a:bodyPr/>
        <a:lstStyle/>
        <a:p>
          <a:r>
            <a:rPr lang="uk-UA" dirty="0" smtClean="0"/>
            <a:t>Забезпечення моніторингу якості діяльності в межах проєкту</a:t>
          </a:r>
          <a:endParaRPr lang="uk-UA" dirty="0"/>
        </a:p>
      </dgm:t>
    </dgm:pt>
    <dgm:pt modelId="{11EFDE97-B89A-4ABD-A993-51A6B7552F37}" type="parTrans" cxnId="{99A18BB1-0ABC-4D19-9B7F-A0E637544F3F}">
      <dgm:prSet/>
      <dgm:spPr/>
      <dgm:t>
        <a:bodyPr/>
        <a:lstStyle/>
        <a:p>
          <a:endParaRPr lang="uk-UA"/>
        </a:p>
      </dgm:t>
    </dgm:pt>
    <dgm:pt modelId="{00ED1364-CE48-40F4-92C1-528529CD89AE}" type="sibTrans" cxnId="{99A18BB1-0ABC-4D19-9B7F-A0E637544F3F}">
      <dgm:prSet/>
      <dgm:spPr/>
      <dgm:t>
        <a:bodyPr/>
        <a:lstStyle/>
        <a:p>
          <a:endParaRPr lang="uk-UA"/>
        </a:p>
      </dgm:t>
    </dgm:pt>
    <dgm:pt modelId="{F9D93F8A-A340-4960-941C-E58548F49017}">
      <dgm:prSet phldrT="[Текст]"/>
      <dgm:spPr/>
      <dgm:t>
        <a:bodyPr/>
        <a:lstStyle/>
        <a:p>
          <a:r>
            <a:rPr lang="uk-UA" dirty="0" smtClean="0"/>
            <a:t>Сталість проєкту та подальший розвиток</a:t>
          </a:r>
          <a:endParaRPr lang="uk-UA" dirty="0"/>
        </a:p>
      </dgm:t>
    </dgm:pt>
    <dgm:pt modelId="{5979BC45-321B-4194-B977-F0017687154C}" type="parTrans" cxnId="{B8680E01-EF94-463D-B269-2C0E7716DDA1}">
      <dgm:prSet/>
      <dgm:spPr/>
      <dgm:t>
        <a:bodyPr/>
        <a:lstStyle/>
        <a:p>
          <a:endParaRPr lang="uk-UA"/>
        </a:p>
      </dgm:t>
    </dgm:pt>
    <dgm:pt modelId="{ACF9776A-3983-49E0-9FB7-32B8987945CA}" type="sibTrans" cxnId="{B8680E01-EF94-463D-B269-2C0E7716DDA1}">
      <dgm:prSet/>
      <dgm:spPr/>
      <dgm:t>
        <a:bodyPr/>
        <a:lstStyle/>
        <a:p>
          <a:endParaRPr lang="uk-UA"/>
        </a:p>
      </dgm:t>
    </dgm:pt>
    <dgm:pt modelId="{FCDA2399-E8D2-4403-BED0-6EF23E3736F9}" type="pres">
      <dgm:prSet presAssocID="{7B0F379A-D201-482A-808A-BD31C7FC26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19EA37-C20D-4B1B-9FAC-03A021C2022A}" type="pres">
      <dgm:prSet presAssocID="{217B7548-2157-477D-B9AF-926DB069F436}" presName="hierRoot1" presStyleCnt="0">
        <dgm:presLayoutVars>
          <dgm:hierBranch val="init"/>
        </dgm:presLayoutVars>
      </dgm:prSet>
      <dgm:spPr/>
    </dgm:pt>
    <dgm:pt modelId="{8C78F11A-862B-4A9E-981C-519A78A76655}" type="pres">
      <dgm:prSet presAssocID="{217B7548-2157-477D-B9AF-926DB069F436}" presName="rootComposite1" presStyleCnt="0"/>
      <dgm:spPr/>
    </dgm:pt>
    <dgm:pt modelId="{30BC0DD0-61ED-4CED-A917-A61A165FEDCF}" type="pres">
      <dgm:prSet presAssocID="{217B7548-2157-477D-B9AF-926DB069F436}" presName="rootText1" presStyleLbl="node0" presStyleIdx="0" presStyleCnt="1" custScaleX="28271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E1DA789-04D0-47C7-B245-1746D682C4A5}" type="pres">
      <dgm:prSet presAssocID="{217B7548-2157-477D-B9AF-926DB069F43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3582BAA-2C1A-42D6-9DC0-73316AEA9079}" type="pres">
      <dgm:prSet presAssocID="{217B7548-2157-477D-B9AF-926DB069F436}" presName="hierChild2" presStyleCnt="0"/>
      <dgm:spPr/>
    </dgm:pt>
    <dgm:pt modelId="{A255DD66-5807-465D-A622-2C7C33D93A21}" type="pres">
      <dgm:prSet presAssocID="{4F8CA268-F49F-4790-B019-3F9A0F7F31DA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A55F49C-4039-4E77-B938-78670F6C39AC}" type="pres">
      <dgm:prSet presAssocID="{821018BE-1AA9-4E66-978D-35CA6C5AAB5C}" presName="hierRoot2" presStyleCnt="0">
        <dgm:presLayoutVars>
          <dgm:hierBranch val="init"/>
        </dgm:presLayoutVars>
      </dgm:prSet>
      <dgm:spPr/>
    </dgm:pt>
    <dgm:pt modelId="{6081113A-C282-40F5-88AF-AC88B11349B6}" type="pres">
      <dgm:prSet presAssocID="{821018BE-1AA9-4E66-978D-35CA6C5AAB5C}" presName="rootComposite" presStyleCnt="0"/>
      <dgm:spPr/>
    </dgm:pt>
    <dgm:pt modelId="{972A1867-5F4A-4D18-8AAA-1E99D4808D9B}" type="pres">
      <dgm:prSet presAssocID="{821018BE-1AA9-4E66-978D-35CA6C5AAB5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B3E08B5-BC12-4F90-81AE-5C26610BF3A6}" type="pres">
      <dgm:prSet presAssocID="{821018BE-1AA9-4E66-978D-35CA6C5AAB5C}" presName="rootConnector" presStyleLbl="node2" presStyleIdx="0" presStyleCnt="3"/>
      <dgm:spPr/>
      <dgm:t>
        <a:bodyPr/>
        <a:lstStyle/>
        <a:p>
          <a:endParaRPr lang="ru-RU"/>
        </a:p>
      </dgm:t>
    </dgm:pt>
    <dgm:pt modelId="{B4CF9A3E-2903-48C2-996C-5D296C8A6B24}" type="pres">
      <dgm:prSet presAssocID="{821018BE-1AA9-4E66-978D-35CA6C5AAB5C}" presName="hierChild4" presStyleCnt="0"/>
      <dgm:spPr/>
    </dgm:pt>
    <dgm:pt modelId="{3273CFFE-A2CA-4973-9301-8D9B89AC3996}" type="pres">
      <dgm:prSet presAssocID="{821018BE-1AA9-4E66-978D-35CA6C5AAB5C}" presName="hierChild5" presStyleCnt="0"/>
      <dgm:spPr/>
    </dgm:pt>
    <dgm:pt modelId="{02DAA1BE-2E18-4165-93B6-B341FC6D7316}" type="pres">
      <dgm:prSet presAssocID="{11EFDE97-B89A-4ABD-A993-51A6B7552F3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476602A-4011-43CC-B464-A5F0F99771B0}" type="pres">
      <dgm:prSet presAssocID="{B3D70011-A899-491D-8AE4-6054D0D40F46}" presName="hierRoot2" presStyleCnt="0">
        <dgm:presLayoutVars>
          <dgm:hierBranch val="init"/>
        </dgm:presLayoutVars>
      </dgm:prSet>
      <dgm:spPr/>
    </dgm:pt>
    <dgm:pt modelId="{3325ADE7-0882-40EB-83FE-43DE0F4204D3}" type="pres">
      <dgm:prSet presAssocID="{B3D70011-A899-491D-8AE4-6054D0D40F46}" presName="rootComposite" presStyleCnt="0"/>
      <dgm:spPr/>
    </dgm:pt>
    <dgm:pt modelId="{A39B757D-B990-4347-9829-37F67F0BEEB6}" type="pres">
      <dgm:prSet presAssocID="{B3D70011-A899-491D-8AE4-6054D0D40F4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4C271F7-B797-44AB-ACD4-766E1C27F6CA}" type="pres">
      <dgm:prSet presAssocID="{B3D70011-A899-491D-8AE4-6054D0D40F46}" presName="rootConnector" presStyleLbl="node2" presStyleIdx="1" presStyleCnt="3"/>
      <dgm:spPr/>
      <dgm:t>
        <a:bodyPr/>
        <a:lstStyle/>
        <a:p>
          <a:endParaRPr lang="ru-RU"/>
        </a:p>
      </dgm:t>
    </dgm:pt>
    <dgm:pt modelId="{523DB85E-83D2-4E13-B92E-6561D9154A16}" type="pres">
      <dgm:prSet presAssocID="{B3D70011-A899-491D-8AE4-6054D0D40F46}" presName="hierChild4" presStyleCnt="0"/>
      <dgm:spPr/>
    </dgm:pt>
    <dgm:pt modelId="{C29B073E-FFBB-44C5-9B09-BBCDC724ECDE}" type="pres">
      <dgm:prSet presAssocID="{B3D70011-A899-491D-8AE4-6054D0D40F46}" presName="hierChild5" presStyleCnt="0"/>
      <dgm:spPr/>
    </dgm:pt>
    <dgm:pt modelId="{1C23BA7D-9CA8-40D9-8E6C-A998B791125D}" type="pres">
      <dgm:prSet presAssocID="{5979BC45-321B-4194-B977-F0017687154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CA1B0E2-BAC1-4E27-B8D7-E476620607DD}" type="pres">
      <dgm:prSet presAssocID="{F9D93F8A-A340-4960-941C-E58548F49017}" presName="hierRoot2" presStyleCnt="0">
        <dgm:presLayoutVars>
          <dgm:hierBranch val="init"/>
        </dgm:presLayoutVars>
      </dgm:prSet>
      <dgm:spPr/>
    </dgm:pt>
    <dgm:pt modelId="{7CF59FEA-581C-44C4-A486-B387A64240B9}" type="pres">
      <dgm:prSet presAssocID="{F9D93F8A-A340-4960-941C-E58548F49017}" presName="rootComposite" presStyleCnt="0"/>
      <dgm:spPr/>
    </dgm:pt>
    <dgm:pt modelId="{2A1DBBFE-A074-4CBD-8BE4-9F881EA4EDC6}" type="pres">
      <dgm:prSet presAssocID="{F9D93F8A-A340-4960-941C-E58548F4901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DBBFE8F-37C2-483A-A82F-F149BA3A3D0A}" type="pres">
      <dgm:prSet presAssocID="{F9D93F8A-A340-4960-941C-E58548F49017}" presName="rootConnector" presStyleLbl="node2" presStyleIdx="2" presStyleCnt="3"/>
      <dgm:spPr/>
      <dgm:t>
        <a:bodyPr/>
        <a:lstStyle/>
        <a:p>
          <a:endParaRPr lang="ru-RU"/>
        </a:p>
      </dgm:t>
    </dgm:pt>
    <dgm:pt modelId="{8A4DA647-CD7F-40C7-A95D-03279A21B903}" type="pres">
      <dgm:prSet presAssocID="{F9D93F8A-A340-4960-941C-E58548F49017}" presName="hierChild4" presStyleCnt="0"/>
      <dgm:spPr/>
    </dgm:pt>
    <dgm:pt modelId="{485546C3-556D-43E1-A14B-7640DB034951}" type="pres">
      <dgm:prSet presAssocID="{F9D93F8A-A340-4960-941C-E58548F49017}" presName="hierChild5" presStyleCnt="0"/>
      <dgm:spPr/>
    </dgm:pt>
    <dgm:pt modelId="{6D77B24A-2AA7-4A6C-8D93-5FC19BB1FEE7}" type="pres">
      <dgm:prSet presAssocID="{217B7548-2157-477D-B9AF-926DB069F436}" presName="hierChild3" presStyleCnt="0"/>
      <dgm:spPr/>
    </dgm:pt>
    <dgm:pt modelId="{34D77DC7-D2F6-4D15-B7EB-404655DF46BE}" type="pres">
      <dgm:prSet presAssocID="{5EE74C2F-6986-4877-BA34-8AF84CE7362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8FE9ED1A-A9E1-4AA9-A5A8-47CB71F5454B}" type="pres">
      <dgm:prSet presAssocID="{DD6E9B6E-7929-45C6-BFCB-E4957A7BA3B7}" presName="hierRoot3" presStyleCnt="0">
        <dgm:presLayoutVars>
          <dgm:hierBranch val="init"/>
        </dgm:presLayoutVars>
      </dgm:prSet>
      <dgm:spPr/>
    </dgm:pt>
    <dgm:pt modelId="{91D922F2-06E8-48AC-875B-5665D60C67DD}" type="pres">
      <dgm:prSet presAssocID="{DD6E9B6E-7929-45C6-BFCB-E4957A7BA3B7}" presName="rootComposite3" presStyleCnt="0"/>
      <dgm:spPr/>
    </dgm:pt>
    <dgm:pt modelId="{B9AAC70C-72C4-4FE2-BA78-57153B2EE23D}" type="pres">
      <dgm:prSet presAssocID="{DD6E9B6E-7929-45C6-BFCB-E4957A7BA3B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51FB60A-EDA3-4A4F-9832-471874AEC45D}" type="pres">
      <dgm:prSet presAssocID="{DD6E9B6E-7929-45C6-BFCB-E4957A7BA3B7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11C1CDF-2370-4DB3-AD4A-007B9AD7E2E8}" type="pres">
      <dgm:prSet presAssocID="{DD6E9B6E-7929-45C6-BFCB-E4957A7BA3B7}" presName="hierChild6" presStyleCnt="0"/>
      <dgm:spPr/>
    </dgm:pt>
    <dgm:pt modelId="{65753EFC-A20D-4D43-B276-F3536A3ED717}" type="pres">
      <dgm:prSet presAssocID="{DD6E9B6E-7929-45C6-BFCB-E4957A7BA3B7}" presName="hierChild7" presStyleCnt="0"/>
      <dgm:spPr/>
    </dgm:pt>
  </dgm:ptLst>
  <dgm:cxnLst>
    <dgm:cxn modelId="{DA33D656-7A68-466E-8892-B24A175E771D}" type="presOf" srcId="{F9D93F8A-A340-4960-941C-E58548F49017}" destId="{0DBBFE8F-37C2-483A-A82F-F149BA3A3D0A}" srcOrd="1" destOrd="0" presId="urn:microsoft.com/office/officeart/2005/8/layout/orgChart1"/>
    <dgm:cxn modelId="{A645F28D-41CA-421E-85F4-61A6144E2E2F}" type="presOf" srcId="{11EFDE97-B89A-4ABD-A993-51A6B7552F37}" destId="{02DAA1BE-2E18-4165-93B6-B341FC6D7316}" srcOrd="0" destOrd="0" presId="urn:microsoft.com/office/officeart/2005/8/layout/orgChart1"/>
    <dgm:cxn modelId="{15113DA3-713E-468D-B129-CB335186D576}" type="presOf" srcId="{B3D70011-A899-491D-8AE4-6054D0D40F46}" destId="{A39B757D-B990-4347-9829-37F67F0BEEB6}" srcOrd="0" destOrd="0" presId="urn:microsoft.com/office/officeart/2005/8/layout/orgChart1"/>
    <dgm:cxn modelId="{75228572-88A5-4869-8C4B-166D657A223E}" srcId="{217B7548-2157-477D-B9AF-926DB069F436}" destId="{821018BE-1AA9-4E66-978D-35CA6C5AAB5C}" srcOrd="1" destOrd="0" parTransId="{4F8CA268-F49F-4790-B019-3F9A0F7F31DA}" sibTransId="{6BBA55C2-C8D2-46F1-88D9-967F04C34AE2}"/>
    <dgm:cxn modelId="{B8680E01-EF94-463D-B269-2C0E7716DDA1}" srcId="{217B7548-2157-477D-B9AF-926DB069F436}" destId="{F9D93F8A-A340-4960-941C-E58548F49017}" srcOrd="3" destOrd="0" parTransId="{5979BC45-321B-4194-B977-F0017687154C}" sibTransId="{ACF9776A-3983-49E0-9FB7-32B8987945CA}"/>
    <dgm:cxn modelId="{2946E817-87E2-43BB-AAE4-47BD772A0AFE}" type="presOf" srcId="{4F8CA268-F49F-4790-B019-3F9A0F7F31DA}" destId="{A255DD66-5807-465D-A622-2C7C33D93A21}" srcOrd="0" destOrd="0" presId="urn:microsoft.com/office/officeart/2005/8/layout/orgChart1"/>
    <dgm:cxn modelId="{625E9168-1A0E-4C39-A5C3-BAC111A97BC5}" type="presOf" srcId="{F9D93F8A-A340-4960-941C-E58548F49017}" destId="{2A1DBBFE-A074-4CBD-8BE4-9F881EA4EDC6}" srcOrd="0" destOrd="0" presId="urn:microsoft.com/office/officeart/2005/8/layout/orgChart1"/>
    <dgm:cxn modelId="{3574E70F-9C90-412A-B9EF-CB32DB081596}" type="presOf" srcId="{B3D70011-A899-491D-8AE4-6054D0D40F46}" destId="{64C271F7-B797-44AB-ACD4-766E1C27F6CA}" srcOrd="1" destOrd="0" presId="urn:microsoft.com/office/officeart/2005/8/layout/orgChart1"/>
    <dgm:cxn modelId="{1E2D88B8-AA2D-4626-901E-9382BEC6E582}" type="presOf" srcId="{217B7548-2157-477D-B9AF-926DB069F436}" destId="{30BC0DD0-61ED-4CED-A917-A61A165FEDCF}" srcOrd="0" destOrd="0" presId="urn:microsoft.com/office/officeart/2005/8/layout/orgChart1"/>
    <dgm:cxn modelId="{CBC2E106-9A63-49A7-8A70-40133D84D0BE}" srcId="{7B0F379A-D201-482A-808A-BD31C7FC263B}" destId="{217B7548-2157-477D-B9AF-926DB069F436}" srcOrd="0" destOrd="0" parTransId="{BABDF4C4-0BDD-45C8-BDEF-023861286CCA}" sibTransId="{39C4B86D-AE2A-4AA5-8A90-1FF638E2F8D6}"/>
    <dgm:cxn modelId="{6A9325E4-3AEA-48C5-BF90-A0C60E2B6B33}" type="presOf" srcId="{217B7548-2157-477D-B9AF-926DB069F436}" destId="{FE1DA789-04D0-47C7-B245-1746D682C4A5}" srcOrd="1" destOrd="0" presId="urn:microsoft.com/office/officeart/2005/8/layout/orgChart1"/>
    <dgm:cxn modelId="{99A18BB1-0ABC-4D19-9B7F-A0E637544F3F}" srcId="{217B7548-2157-477D-B9AF-926DB069F436}" destId="{B3D70011-A899-491D-8AE4-6054D0D40F46}" srcOrd="2" destOrd="0" parTransId="{11EFDE97-B89A-4ABD-A993-51A6B7552F37}" sibTransId="{00ED1364-CE48-40F4-92C1-528529CD89AE}"/>
    <dgm:cxn modelId="{8D29B852-02B7-4FA1-90DE-A132FD7AC1CA}" type="presOf" srcId="{821018BE-1AA9-4E66-978D-35CA6C5AAB5C}" destId="{6B3E08B5-BC12-4F90-81AE-5C26610BF3A6}" srcOrd="1" destOrd="0" presId="urn:microsoft.com/office/officeart/2005/8/layout/orgChart1"/>
    <dgm:cxn modelId="{7AB6B148-A4DC-4588-AE11-5EB313B69680}" type="presOf" srcId="{5EE74C2F-6986-4877-BA34-8AF84CE73622}" destId="{34D77DC7-D2F6-4D15-B7EB-404655DF46BE}" srcOrd="0" destOrd="0" presId="urn:microsoft.com/office/officeart/2005/8/layout/orgChart1"/>
    <dgm:cxn modelId="{6FAD823E-8F05-4C02-BF6D-21C539B5B54C}" type="presOf" srcId="{DD6E9B6E-7929-45C6-BFCB-E4957A7BA3B7}" destId="{B9AAC70C-72C4-4FE2-BA78-57153B2EE23D}" srcOrd="0" destOrd="0" presId="urn:microsoft.com/office/officeart/2005/8/layout/orgChart1"/>
    <dgm:cxn modelId="{DD5D9FCB-6665-4D21-92AA-6C045635E348}" srcId="{217B7548-2157-477D-B9AF-926DB069F436}" destId="{DD6E9B6E-7929-45C6-BFCB-E4957A7BA3B7}" srcOrd="0" destOrd="0" parTransId="{5EE74C2F-6986-4877-BA34-8AF84CE73622}" sibTransId="{77DAF3C5-C6BF-45C5-AC71-B73E8355F0B3}"/>
    <dgm:cxn modelId="{37CCAE7C-60D1-4648-9655-FFBB79E91B1A}" type="presOf" srcId="{821018BE-1AA9-4E66-978D-35CA6C5AAB5C}" destId="{972A1867-5F4A-4D18-8AAA-1E99D4808D9B}" srcOrd="0" destOrd="0" presId="urn:microsoft.com/office/officeart/2005/8/layout/orgChart1"/>
    <dgm:cxn modelId="{4F25A76A-1929-4946-8CCD-5654F4A953AD}" type="presOf" srcId="{7B0F379A-D201-482A-808A-BD31C7FC263B}" destId="{FCDA2399-E8D2-4403-BED0-6EF23E3736F9}" srcOrd="0" destOrd="0" presId="urn:microsoft.com/office/officeart/2005/8/layout/orgChart1"/>
    <dgm:cxn modelId="{501125ED-8736-4E1A-8828-AD96159A9EFB}" type="presOf" srcId="{DD6E9B6E-7929-45C6-BFCB-E4957A7BA3B7}" destId="{351FB60A-EDA3-4A4F-9832-471874AEC45D}" srcOrd="1" destOrd="0" presId="urn:microsoft.com/office/officeart/2005/8/layout/orgChart1"/>
    <dgm:cxn modelId="{7E906D86-AEB4-4522-84D4-23820D46B54B}" type="presOf" srcId="{5979BC45-321B-4194-B977-F0017687154C}" destId="{1C23BA7D-9CA8-40D9-8E6C-A998B791125D}" srcOrd="0" destOrd="0" presId="urn:microsoft.com/office/officeart/2005/8/layout/orgChart1"/>
    <dgm:cxn modelId="{3DD1B6A6-929A-4791-B696-39A3E775C476}" type="presParOf" srcId="{FCDA2399-E8D2-4403-BED0-6EF23E3736F9}" destId="{8819EA37-C20D-4B1B-9FAC-03A021C2022A}" srcOrd="0" destOrd="0" presId="urn:microsoft.com/office/officeart/2005/8/layout/orgChart1"/>
    <dgm:cxn modelId="{24F5046D-3F9B-4E40-ABC7-14B86DCC5494}" type="presParOf" srcId="{8819EA37-C20D-4B1B-9FAC-03A021C2022A}" destId="{8C78F11A-862B-4A9E-981C-519A78A76655}" srcOrd="0" destOrd="0" presId="urn:microsoft.com/office/officeart/2005/8/layout/orgChart1"/>
    <dgm:cxn modelId="{3966E8A2-F4E1-4DB1-A769-DE47CB0B3F86}" type="presParOf" srcId="{8C78F11A-862B-4A9E-981C-519A78A76655}" destId="{30BC0DD0-61ED-4CED-A917-A61A165FEDCF}" srcOrd="0" destOrd="0" presId="urn:microsoft.com/office/officeart/2005/8/layout/orgChart1"/>
    <dgm:cxn modelId="{65D1DC12-5D4E-4880-BB91-2FD55F0A6D6B}" type="presParOf" srcId="{8C78F11A-862B-4A9E-981C-519A78A76655}" destId="{FE1DA789-04D0-47C7-B245-1746D682C4A5}" srcOrd="1" destOrd="0" presId="urn:microsoft.com/office/officeart/2005/8/layout/orgChart1"/>
    <dgm:cxn modelId="{E74C9630-7B03-45B6-BF45-1823166A82AA}" type="presParOf" srcId="{8819EA37-C20D-4B1B-9FAC-03A021C2022A}" destId="{E3582BAA-2C1A-42D6-9DC0-73316AEA9079}" srcOrd="1" destOrd="0" presId="urn:microsoft.com/office/officeart/2005/8/layout/orgChart1"/>
    <dgm:cxn modelId="{63502625-E532-4740-9C0E-788EC6225FF2}" type="presParOf" srcId="{E3582BAA-2C1A-42D6-9DC0-73316AEA9079}" destId="{A255DD66-5807-465D-A622-2C7C33D93A21}" srcOrd="0" destOrd="0" presId="urn:microsoft.com/office/officeart/2005/8/layout/orgChart1"/>
    <dgm:cxn modelId="{2BAFF05F-78AA-48D9-A7CF-9E48570DC294}" type="presParOf" srcId="{E3582BAA-2C1A-42D6-9DC0-73316AEA9079}" destId="{9A55F49C-4039-4E77-B938-78670F6C39AC}" srcOrd="1" destOrd="0" presId="urn:microsoft.com/office/officeart/2005/8/layout/orgChart1"/>
    <dgm:cxn modelId="{9C095236-E52A-40E7-BF94-52B5B6A83675}" type="presParOf" srcId="{9A55F49C-4039-4E77-B938-78670F6C39AC}" destId="{6081113A-C282-40F5-88AF-AC88B11349B6}" srcOrd="0" destOrd="0" presId="urn:microsoft.com/office/officeart/2005/8/layout/orgChart1"/>
    <dgm:cxn modelId="{6FD184BB-2F71-4FA8-926E-F41C91CC46A7}" type="presParOf" srcId="{6081113A-C282-40F5-88AF-AC88B11349B6}" destId="{972A1867-5F4A-4D18-8AAA-1E99D4808D9B}" srcOrd="0" destOrd="0" presId="urn:microsoft.com/office/officeart/2005/8/layout/orgChart1"/>
    <dgm:cxn modelId="{F8F1E204-32D1-4E7A-BE24-CF95824AF34F}" type="presParOf" srcId="{6081113A-C282-40F5-88AF-AC88B11349B6}" destId="{6B3E08B5-BC12-4F90-81AE-5C26610BF3A6}" srcOrd="1" destOrd="0" presId="urn:microsoft.com/office/officeart/2005/8/layout/orgChart1"/>
    <dgm:cxn modelId="{020C4F65-9C10-4FD6-AADD-6E8629F2AB6D}" type="presParOf" srcId="{9A55F49C-4039-4E77-B938-78670F6C39AC}" destId="{B4CF9A3E-2903-48C2-996C-5D296C8A6B24}" srcOrd="1" destOrd="0" presId="urn:microsoft.com/office/officeart/2005/8/layout/orgChart1"/>
    <dgm:cxn modelId="{E5D52CE9-6419-4D56-AF8C-0341D84D7965}" type="presParOf" srcId="{9A55F49C-4039-4E77-B938-78670F6C39AC}" destId="{3273CFFE-A2CA-4973-9301-8D9B89AC3996}" srcOrd="2" destOrd="0" presId="urn:microsoft.com/office/officeart/2005/8/layout/orgChart1"/>
    <dgm:cxn modelId="{9C6CCCD9-DAA4-4892-B218-5722DE8C21ED}" type="presParOf" srcId="{E3582BAA-2C1A-42D6-9DC0-73316AEA9079}" destId="{02DAA1BE-2E18-4165-93B6-B341FC6D7316}" srcOrd="2" destOrd="0" presId="urn:microsoft.com/office/officeart/2005/8/layout/orgChart1"/>
    <dgm:cxn modelId="{21F6B1E7-0367-4D57-8144-74718AE69639}" type="presParOf" srcId="{E3582BAA-2C1A-42D6-9DC0-73316AEA9079}" destId="{4476602A-4011-43CC-B464-A5F0F99771B0}" srcOrd="3" destOrd="0" presId="urn:microsoft.com/office/officeart/2005/8/layout/orgChart1"/>
    <dgm:cxn modelId="{191CD373-321C-4D54-87AF-DBA831825888}" type="presParOf" srcId="{4476602A-4011-43CC-B464-A5F0F99771B0}" destId="{3325ADE7-0882-40EB-83FE-43DE0F4204D3}" srcOrd="0" destOrd="0" presId="urn:microsoft.com/office/officeart/2005/8/layout/orgChart1"/>
    <dgm:cxn modelId="{5BE9E73F-8C1C-4DDF-B587-2B40B35131C2}" type="presParOf" srcId="{3325ADE7-0882-40EB-83FE-43DE0F4204D3}" destId="{A39B757D-B990-4347-9829-37F67F0BEEB6}" srcOrd="0" destOrd="0" presId="urn:microsoft.com/office/officeart/2005/8/layout/orgChart1"/>
    <dgm:cxn modelId="{CBAAC314-C54C-44E4-9CBB-AA0D142EC780}" type="presParOf" srcId="{3325ADE7-0882-40EB-83FE-43DE0F4204D3}" destId="{64C271F7-B797-44AB-ACD4-766E1C27F6CA}" srcOrd="1" destOrd="0" presId="urn:microsoft.com/office/officeart/2005/8/layout/orgChart1"/>
    <dgm:cxn modelId="{412017E7-8C10-4B59-A754-5655E0A16FFE}" type="presParOf" srcId="{4476602A-4011-43CC-B464-A5F0F99771B0}" destId="{523DB85E-83D2-4E13-B92E-6561D9154A16}" srcOrd="1" destOrd="0" presId="urn:microsoft.com/office/officeart/2005/8/layout/orgChart1"/>
    <dgm:cxn modelId="{036967FE-47F4-4818-A324-780911001408}" type="presParOf" srcId="{4476602A-4011-43CC-B464-A5F0F99771B0}" destId="{C29B073E-FFBB-44C5-9B09-BBCDC724ECDE}" srcOrd="2" destOrd="0" presId="urn:microsoft.com/office/officeart/2005/8/layout/orgChart1"/>
    <dgm:cxn modelId="{195C2AC8-E968-4742-AD71-2C4C6FE2480F}" type="presParOf" srcId="{E3582BAA-2C1A-42D6-9DC0-73316AEA9079}" destId="{1C23BA7D-9CA8-40D9-8E6C-A998B791125D}" srcOrd="4" destOrd="0" presId="urn:microsoft.com/office/officeart/2005/8/layout/orgChart1"/>
    <dgm:cxn modelId="{45E6D06D-6FD3-4676-86FF-F61DBD806053}" type="presParOf" srcId="{E3582BAA-2C1A-42D6-9DC0-73316AEA9079}" destId="{1CA1B0E2-BAC1-4E27-B8D7-E476620607DD}" srcOrd="5" destOrd="0" presId="urn:microsoft.com/office/officeart/2005/8/layout/orgChart1"/>
    <dgm:cxn modelId="{EA088507-7449-427F-B179-AFF191C321E0}" type="presParOf" srcId="{1CA1B0E2-BAC1-4E27-B8D7-E476620607DD}" destId="{7CF59FEA-581C-44C4-A486-B387A64240B9}" srcOrd="0" destOrd="0" presId="urn:microsoft.com/office/officeart/2005/8/layout/orgChart1"/>
    <dgm:cxn modelId="{6B69B461-4CB1-4301-A89B-F087AF6A053D}" type="presParOf" srcId="{7CF59FEA-581C-44C4-A486-B387A64240B9}" destId="{2A1DBBFE-A074-4CBD-8BE4-9F881EA4EDC6}" srcOrd="0" destOrd="0" presId="urn:microsoft.com/office/officeart/2005/8/layout/orgChart1"/>
    <dgm:cxn modelId="{8505012F-DD54-4DB7-9DCA-83981157D50C}" type="presParOf" srcId="{7CF59FEA-581C-44C4-A486-B387A64240B9}" destId="{0DBBFE8F-37C2-483A-A82F-F149BA3A3D0A}" srcOrd="1" destOrd="0" presId="urn:microsoft.com/office/officeart/2005/8/layout/orgChart1"/>
    <dgm:cxn modelId="{0512A599-A9B1-44E8-ACC3-2105AD3EF619}" type="presParOf" srcId="{1CA1B0E2-BAC1-4E27-B8D7-E476620607DD}" destId="{8A4DA647-CD7F-40C7-A95D-03279A21B903}" srcOrd="1" destOrd="0" presId="urn:microsoft.com/office/officeart/2005/8/layout/orgChart1"/>
    <dgm:cxn modelId="{B1C4DA32-2D10-4C7B-85F4-5FA98B2A71B1}" type="presParOf" srcId="{1CA1B0E2-BAC1-4E27-B8D7-E476620607DD}" destId="{485546C3-556D-43E1-A14B-7640DB034951}" srcOrd="2" destOrd="0" presId="urn:microsoft.com/office/officeart/2005/8/layout/orgChart1"/>
    <dgm:cxn modelId="{F54D2429-8BA0-4191-A87D-01CB3A21ECDA}" type="presParOf" srcId="{8819EA37-C20D-4B1B-9FAC-03A021C2022A}" destId="{6D77B24A-2AA7-4A6C-8D93-5FC19BB1FEE7}" srcOrd="2" destOrd="0" presId="urn:microsoft.com/office/officeart/2005/8/layout/orgChart1"/>
    <dgm:cxn modelId="{9C8EF562-7BBB-4704-A0B3-8BBABC1EC0D7}" type="presParOf" srcId="{6D77B24A-2AA7-4A6C-8D93-5FC19BB1FEE7}" destId="{34D77DC7-D2F6-4D15-B7EB-404655DF46BE}" srcOrd="0" destOrd="0" presId="urn:microsoft.com/office/officeart/2005/8/layout/orgChart1"/>
    <dgm:cxn modelId="{AD4D3AB6-8044-4363-BF72-2F174D53FCAD}" type="presParOf" srcId="{6D77B24A-2AA7-4A6C-8D93-5FC19BB1FEE7}" destId="{8FE9ED1A-A9E1-4AA9-A5A8-47CB71F5454B}" srcOrd="1" destOrd="0" presId="urn:microsoft.com/office/officeart/2005/8/layout/orgChart1"/>
    <dgm:cxn modelId="{D4D47568-5125-4089-B5A5-E0FC6F375AF8}" type="presParOf" srcId="{8FE9ED1A-A9E1-4AA9-A5A8-47CB71F5454B}" destId="{91D922F2-06E8-48AC-875B-5665D60C67DD}" srcOrd="0" destOrd="0" presId="urn:microsoft.com/office/officeart/2005/8/layout/orgChart1"/>
    <dgm:cxn modelId="{AFA3A89B-9D51-47CF-A354-ACB2AE328F5B}" type="presParOf" srcId="{91D922F2-06E8-48AC-875B-5665D60C67DD}" destId="{B9AAC70C-72C4-4FE2-BA78-57153B2EE23D}" srcOrd="0" destOrd="0" presId="urn:microsoft.com/office/officeart/2005/8/layout/orgChart1"/>
    <dgm:cxn modelId="{C34C9F1F-E2B0-4BF9-82B9-8D2C4FC0D74E}" type="presParOf" srcId="{91D922F2-06E8-48AC-875B-5665D60C67DD}" destId="{351FB60A-EDA3-4A4F-9832-471874AEC45D}" srcOrd="1" destOrd="0" presId="urn:microsoft.com/office/officeart/2005/8/layout/orgChart1"/>
    <dgm:cxn modelId="{CDD3AF38-B017-4304-9BC1-EB3027C61433}" type="presParOf" srcId="{8FE9ED1A-A9E1-4AA9-A5A8-47CB71F5454B}" destId="{211C1CDF-2370-4DB3-AD4A-007B9AD7E2E8}" srcOrd="1" destOrd="0" presId="urn:microsoft.com/office/officeart/2005/8/layout/orgChart1"/>
    <dgm:cxn modelId="{B287200B-E20A-4684-BBC6-D8F7C7D95097}" type="presParOf" srcId="{8FE9ED1A-A9E1-4AA9-A5A8-47CB71F5454B}" destId="{65753EFC-A20D-4D43-B276-F3536A3ED7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1085D-4635-4DDC-A198-70DAFAB8A489}">
      <dsp:nvSpPr>
        <dsp:cNvPr id="0" name=""/>
        <dsp:cNvSpPr/>
      </dsp:nvSpPr>
      <dsp:spPr>
        <a:xfrm>
          <a:off x="-5262844" y="-806081"/>
          <a:ext cx="6267290" cy="626729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5C13F-F0CB-A049-884C-7481298EA363}">
      <dsp:nvSpPr>
        <dsp:cNvPr id="0" name=""/>
        <dsp:cNvSpPr/>
      </dsp:nvSpPr>
      <dsp:spPr>
        <a:xfrm>
          <a:off x="646131" y="465512"/>
          <a:ext cx="7916249" cy="93102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001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Підходи до управління </a:t>
          </a:r>
          <a:r>
            <a:rPr lang="uk-UA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інтернаціоналізацією вищої освіти (ІВО) в </a:t>
          </a: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Україні та світі </a:t>
          </a:r>
        </a:p>
      </dsp:txBody>
      <dsp:txXfrm>
        <a:off x="646131" y="465512"/>
        <a:ext cx="7916249" cy="931025"/>
      </dsp:txXfrm>
    </dsp:sp>
    <dsp:sp modelId="{46E70FC5-8869-4C5F-9D0E-2001B3DBA605}">
      <dsp:nvSpPr>
        <dsp:cNvPr id="0" name=""/>
        <dsp:cNvSpPr/>
      </dsp:nvSpPr>
      <dsp:spPr>
        <a:xfrm>
          <a:off x="0" y="349134"/>
          <a:ext cx="1163781" cy="1163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313DD-DDFF-C041-952F-6232821DDB3A}">
      <dsp:nvSpPr>
        <dsp:cNvPr id="0" name=""/>
        <dsp:cNvSpPr/>
      </dsp:nvSpPr>
      <dsp:spPr>
        <a:xfrm>
          <a:off x="984559" y="1862050"/>
          <a:ext cx="7577821" cy="93102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001" tIns="60960" rIns="60960" bIns="60960" numCol="1" spcCol="1270" anchor="ctr" anchorCtr="0">
          <a:noAutofit/>
        </a:bodyPr>
        <a:lstStyle/>
        <a:p>
          <a:pPr marL="0" marR="0" lvl="0" indent="0" algn="just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Академічна </a:t>
          </a:r>
          <a:r>
            <a:rPr lang="uk-UA" sz="2400" b="1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мобільність як основний показник дієвої інтернаціоналізації університетів</a:t>
          </a:r>
          <a:endParaRPr lang="uk-UA" sz="2400" b="1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559" y="1862050"/>
        <a:ext cx="7577821" cy="931025"/>
      </dsp:txXfrm>
    </dsp:sp>
    <dsp:sp modelId="{ECF8DB8B-F9B4-4009-9225-BCF092A12623}">
      <dsp:nvSpPr>
        <dsp:cNvPr id="0" name=""/>
        <dsp:cNvSpPr/>
      </dsp:nvSpPr>
      <dsp:spPr>
        <a:xfrm>
          <a:off x="402668" y="1745672"/>
          <a:ext cx="1163781" cy="1163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FA38C-7E74-9C4B-91E8-A574BD339E92}">
      <dsp:nvSpPr>
        <dsp:cNvPr id="0" name=""/>
        <dsp:cNvSpPr/>
      </dsp:nvSpPr>
      <dsp:spPr>
        <a:xfrm>
          <a:off x="646131" y="3258588"/>
          <a:ext cx="7916249" cy="9310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001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Проєктний менеджмент як інструмент ефективної міжнародної співпраці  </a:t>
          </a:r>
        </a:p>
      </dsp:txBody>
      <dsp:txXfrm>
        <a:off x="646131" y="3258588"/>
        <a:ext cx="7916249" cy="931025"/>
      </dsp:txXfrm>
    </dsp:sp>
    <dsp:sp modelId="{E5A9D4D0-5665-4AC3-9313-782279011227}">
      <dsp:nvSpPr>
        <dsp:cNvPr id="0" name=""/>
        <dsp:cNvSpPr/>
      </dsp:nvSpPr>
      <dsp:spPr>
        <a:xfrm>
          <a:off x="64240" y="3142210"/>
          <a:ext cx="1163781" cy="1163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16C97-00EA-407D-AD25-8B23862E6F69}">
      <dsp:nvSpPr>
        <dsp:cNvPr id="0" name=""/>
        <dsp:cNvSpPr/>
      </dsp:nvSpPr>
      <dsp:spPr>
        <a:xfrm>
          <a:off x="0" y="396613"/>
          <a:ext cx="2681918" cy="1609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Сприяння академічній мобільності</a:t>
          </a:r>
          <a:endParaRPr lang="uk-UA" sz="3200" kern="1200" dirty="0"/>
        </a:p>
      </dsp:txBody>
      <dsp:txXfrm>
        <a:off x="0" y="396613"/>
        <a:ext cx="2681918" cy="1609150"/>
      </dsp:txXfrm>
    </dsp:sp>
    <dsp:sp modelId="{A1714EFF-8D05-4896-98D4-1F9D46A5BE75}">
      <dsp:nvSpPr>
        <dsp:cNvPr id="0" name=""/>
        <dsp:cNvSpPr/>
      </dsp:nvSpPr>
      <dsp:spPr>
        <a:xfrm>
          <a:off x="2950109" y="396613"/>
          <a:ext cx="2681918" cy="1609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Трансфер знань та досліджень</a:t>
          </a:r>
          <a:endParaRPr lang="uk-UA" sz="3200" kern="1200" dirty="0"/>
        </a:p>
      </dsp:txBody>
      <dsp:txXfrm>
        <a:off x="2950109" y="396613"/>
        <a:ext cx="2681918" cy="1609150"/>
      </dsp:txXfrm>
    </dsp:sp>
    <dsp:sp modelId="{42122F00-E7AE-4A8B-A5DC-77E9012DCA85}">
      <dsp:nvSpPr>
        <dsp:cNvPr id="0" name=""/>
        <dsp:cNvSpPr/>
      </dsp:nvSpPr>
      <dsp:spPr>
        <a:xfrm>
          <a:off x="5900219" y="396613"/>
          <a:ext cx="2681918" cy="1609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Проєктний менеджмент</a:t>
          </a:r>
          <a:endParaRPr lang="uk-UA" sz="3200" kern="1200" dirty="0"/>
        </a:p>
      </dsp:txBody>
      <dsp:txXfrm>
        <a:off x="5900219" y="396613"/>
        <a:ext cx="2681918" cy="1609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CD5EA-FC9E-4EE7-A618-8895A76FFD8A}">
      <dsp:nvSpPr>
        <dsp:cNvPr id="0" name=""/>
        <dsp:cNvSpPr/>
      </dsp:nvSpPr>
      <dsp:spPr>
        <a:xfrm>
          <a:off x="0" y="0"/>
          <a:ext cx="7163578" cy="105694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Досліджено нові підходи по оптимізації інтернаціоналізації вищої освіти (</a:t>
          </a:r>
          <a:r>
            <a:rPr lang="en-GB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COIL-courses).</a:t>
          </a:r>
          <a:endParaRPr lang="uk-UA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7" y="30957"/>
        <a:ext cx="5922574" cy="995031"/>
      </dsp:txXfrm>
    </dsp:sp>
    <dsp:sp modelId="{48CF0A0D-E738-4FA9-B52B-9C34AFAF2D08}">
      <dsp:nvSpPr>
        <dsp:cNvPr id="0" name=""/>
        <dsp:cNvSpPr/>
      </dsp:nvSpPr>
      <dsp:spPr>
        <a:xfrm>
          <a:off x="611227" y="1249117"/>
          <a:ext cx="7095743" cy="105694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Реалізовано програму підвищення кваліфікації з впровадження </a:t>
          </a:r>
          <a:r>
            <a:rPr lang="en-GB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COIL </a:t>
          </a: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Університеті </a:t>
          </a:r>
          <a:r>
            <a:rPr lang="uk-UA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Масарика</a:t>
          </a: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(м. Брно, Чехія); Університеті прикладних наук (м. Гаага, Нідерланди).       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/>
        </a:p>
      </dsp:txBody>
      <dsp:txXfrm>
        <a:off x="642184" y="1280074"/>
        <a:ext cx="5752546" cy="995031"/>
      </dsp:txXfrm>
    </dsp:sp>
    <dsp:sp modelId="{E5AA6168-E986-48E9-9F9E-602F36EC7A30}">
      <dsp:nvSpPr>
        <dsp:cNvPr id="0" name=""/>
        <dsp:cNvSpPr/>
      </dsp:nvSpPr>
      <dsp:spPr>
        <a:xfrm>
          <a:off x="1039100" y="2481608"/>
          <a:ext cx="7444002" cy="105694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Організовано та проведено тренінги для викладачів Університету на тему «Побудова індивідуальної траєкторії викладача у контексті інтернаціоналізації» за дослідницьким модулем.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0057" y="2512565"/>
        <a:ext cx="6047224" cy="995031"/>
      </dsp:txXfrm>
    </dsp:sp>
    <dsp:sp modelId="{E8E41184-0AB9-457F-A2D2-31DDFF090862}">
      <dsp:nvSpPr>
        <dsp:cNvPr id="0" name=""/>
        <dsp:cNvSpPr/>
      </dsp:nvSpPr>
      <dsp:spPr>
        <a:xfrm>
          <a:off x="1790894" y="3747351"/>
          <a:ext cx="7095743" cy="105694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Розроблено проєкт по запровадженню </a:t>
          </a:r>
          <a:r>
            <a:rPr lang="en-GB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COIL-</a:t>
          </a:r>
          <a:r>
            <a:rPr lang="uk-UA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курсів з Університетом ім. Адама Міцкевича (заплановано 4 школи з підвищення кваліфікації для викладачів Університету).</a:t>
          </a:r>
          <a:endParaRPr lang="uk-UA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1851" y="3778308"/>
        <a:ext cx="5752546" cy="995031"/>
      </dsp:txXfrm>
    </dsp:sp>
    <dsp:sp modelId="{6C289A68-DF53-4554-9601-6B89BB72EB3E}">
      <dsp:nvSpPr>
        <dsp:cNvPr id="0" name=""/>
        <dsp:cNvSpPr/>
      </dsp:nvSpPr>
      <dsp:spPr>
        <a:xfrm>
          <a:off x="6425687" y="809524"/>
          <a:ext cx="687014" cy="6870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/>
        </a:p>
      </dsp:txBody>
      <dsp:txXfrm>
        <a:off x="6580265" y="809524"/>
        <a:ext cx="377858" cy="516978"/>
      </dsp:txXfrm>
    </dsp:sp>
    <dsp:sp modelId="{1C3A1196-104D-44F0-9305-C6A5F75E4316}">
      <dsp:nvSpPr>
        <dsp:cNvPr id="0" name=""/>
        <dsp:cNvSpPr/>
      </dsp:nvSpPr>
      <dsp:spPr>
        <a:xfrm>
          <a:off x="7019956" y="2058641"/>
          <a:ext cx="687014" cy="6870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/>
        </a:p>
      </dsp:txBody>
      <dsp:txXfrm>
        <a:off x="7174534" y="2058641"/>
        <a:ext cx="377858" cy="516978"/>
      </dsp:txXfrm>
    </dsp:sp>
    <dsp:sp modelId="{79E83484-55C3-4F1B-8AAC-EE1F76C7E59C}">
      <dsp:nvSpPr>
        <dsp:cNvPr id="0" name=""/>
        <dsp:cNvSpPr/>
      </dsp:nvSpPr>
      <dsp:spPr>
        <a:xfrm>
          <a:off x="7605354" y="3307758"/>
          <a:ext cx="687014" cy="6870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/>
        </a:p>
      </dsp:txBody>
      <dsp:txXfrm>
        <a:off x="7759932" y="3307758"/>
        <a:ext cx="377858" cy="516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19C92-422D-4D76-BC69-397BE4805371}">
      <dsp:nvSpPr>
        <dsp:cNvPr id="0" name=""/>
        <dsp:cNvSpPr/>
      </dsp:nvSpPr>
      <dsp:spPr>
        <a:xfrm rot="5400000">
          <a:off x="-165802" y="166129"/>
          <a:ext cx="1105349" cy="7737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мова</a:t>
          </a:r>
          <a:endParaRPr lang="uk-UA" sz="1300" kern="1200" dirty="0"/>
        </a:p>
      </dsp:txBody>
      <dsp:txXfrm rot="-5400000">
        <a:off x="1" y="387198"/>
        <a:ext cx="773744" cy="331605"/>
      </dsp:txXfrm>
    </dsp:sp>
    <dsp:sp modelId="{D55124F4-853B-49FA-8CB8-4CE9D75A6050}">
      <dsp:nvSpPr>
        <dsp:cNvPr id="0" name=""/>
        <dsp:cNvSpPr/>
      </dsp:nvSpPr>
      <dsp:spPr>
        <a:xfrm rot="5400000">
          <a:off x="3743422" y="-2960987"/>
          <a:ext cx="718477" cy="6657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Введено </a:t>
          </a:r>
          <a:r>
            <a:rPr lang="uk-UA" sz="2000" kern="1200" dirty="0" smtClean="0"/>
            <a:t>тестування з іноземної мови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Зовнішнє тестування</a:t>
          </a:r>
          <a:endParaRPr lang="uk-UA" sz="2000" kern="1200" dirty="0"/>
        </a:p>
      </dsp:txBody>
      <dsp:txXfrm rot="-5400000">
        <a:off x="773745" y="43763"/>
        <a:ext cx="6622760" cy="648331"/>
      </dsp:txXfrm>
    </dsp:sp>
    <dsp:sp modelId="{F90F53DF-34D1-4CF3-B2F6-C3494C3E7222}">
      <dsp:nvSpPr>
        <dsp:cNvPr id="0" name=""/>
        <dsp:cNvSpPr/>
      </dsp:nvSpPr>
      <dsp:spPr>
        <a:xfrm rot="5400000">
          <a:off x="-165802" y="1067984"/>
          <a:ext cx="1105349" cy="7737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ECTS</a:t>
          </a:r>
          <a:endParaRPr lang="uk-UA" sz="1300" kern="1200" dirty="0"/>
        </a:p>
      </dsp:txBody>
      <dsp:txXfrm rot="-5400000">
        <a:off x="1" y="1289053"/>
        <a:ext cx="773744" cy="331605"/>
      </dsp:txXfrm>
    </dsp:sp>
    <dsp:sp modelId="{29445BDE-2AD9-43E0-9B1F-FC0DD226FF88}">
      <dsp:nvSpPr>
        <dsp:cNvPr id="0" name=""/>
        <dsp:cNvSpPr/>
      </dsp:nvSpPr>
      <dsp:spPr>
        <a:xfrm rot="5400000">
          <a:off x="3743422" y="-2067496"/>
          <a:ext cx="718477" cy="6657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Індивідуальні графіки навчання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Процедура перезарахування</a:t>
          </a:r>
          <a:endParaRPr lang="uk-UA" sz="2000" kern="1200" dirty="0"/>
        </a:p>
      </dsp:txBody>
      <dsp:txXfrm rot="-5400000">
        <a:off x="773745" y="937254"/>
        <a:ext cx="6622760" cy="648331"/>
      </dsp:txXfrm>
    </dsp:sp>
    <dsp:sp modelId="{423C567C-FC2C-4755-A37B-C8FC3CEB4643}">
      <dsp:nvSpPr>
        <dsp:cNvPr id="0" name=""/>
        <dsp:cNvSpPr/>
      </dsp:nvSpPr>
      <dsp:spPr>
        <a:xfrm rot="5400000">
          <a:off x="-165802" y="1969838"/>
          <a:ext cx="1105349" cy="7737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підтримка</a:t>
          </a:r>
          <a:endParaRPr lang="uk-UA" sz="1300" kern="1200" dirty="0"/>
        </a:p>
      </dsp:txBody>
      <dsp:txXfrm rot="-5400000">
        <a:off x="1" y="2190907"/>
        <a:ext cx="773744" cy="331605"/>
      </dsp:txXfrm>
    </dsp:sp>
    <dsp:sp modelId="{1A90F595-1C44-437F-8856-03422C661D7B}">
      <dsp:nvSpPr>
        <dsp:cNvPr id="0" name=""/>
        <dsp:cNvSpPr/>
      </dsp:nvSpPr>
      <dsp:spPr>
        <a:xfrm rot="5400000">
          <a:off x="3743422" y="-1165641"/>
          <a:ext cx="718477" cy="6657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НДЛ ІВО здійснює повний супровід учасника програми мобільності</a:t>
          </a:r>
          <a:endParaRPr lang="uk-UA" sz="2000" kern="1200" dirty="0"/>
        </a:p>
      </dsp:txBody>
      <dsp:txXfrm rot="-5400000">
        <a:off x="773745" y="1839109"/>
        <a:ext cx="6622760" cy="648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55AF4-E5E5-448E-B8C3-BB8C7A1AABCB}">
      <dsp:nvSpPr>
        <dsp:cNvPr id="0" name=""/>
        <dsp:cNvSpPr/>
      </dsp:nvSpPr>
      <dsp:spPr>
        <a:xfrm>
          <a:off x="782630" y="3889"/>
          <a:ext cx="2186515" cy="131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Міжкультурне розуміння</a:t>
          </a:r>
          <a:endParaRPr lang="uk-UA" sz="2000" kern="1200" dirty="0"/>
        </a:p>
      </dsp:txBody>
      <dsp:txXfrm>
        <a:off x="782630" y="3889"/>
        <a:ext cx="2186515" cy="1311909"/>
      </dsp:txXfrm>
    </dsp:sp>
    <dsp:sp modelId="{0C39D133-765B-4043-BFF1-1128E2E60EF2}">
      <dsp:nvSpPr>
        <dsp:cNvPr id="0" name=""/>
        <dsp:cNvSpPr/>
      </dsp:nvSpPr>
      <dsp:spPr>
        <a:xfrm>
          <a:off x="3187796" y="3889"/>
          <a:ext cx="2186515" cy="131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Гнучкість, адаптивність</a:t>
          </a:r>
          <a:endParaRPr lang="uk-UA" sz="2000" kern="1200" dirty="0"/>
        </a:p>
      </dsp:txBody>
      <dsp:txXfrm>
        <a:off x="3187796" y="3889"/>
        <a:ext cx="2186515" cy="1311909"/>
      </dsp:txXfrm>
    </dsp:sp>
    <dsp:sp modelId="{F7811779-B542-4BDD-90D7-9317750EB8D2}">
      <dsp:nvSpPr>
        <dsp:cNvPr id="0" name=""/>
        <dsp:cNvSpPr/>
      </dsp:nvSpPr>
      <dsp:spPr>
        <a:xfrm>
          <a:off x="5592963" y="3889"/>
          <a:ext cx="2186515" cy="131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Ментальне здоров'я </a:t>
          </a:r>
          <a:endParaRPr lang="uk-UA" sz="2000" kern="1200" dirty="0"/>
        </a:p>
      </dsp:txBody>
      <dsp:txXfrm>
        <a:off x="5592963" y="3889"/>
        <a:ext cx="2186515" cy="1311909"/>
      </dsp:txXfrm>
    </dsp:sp>
    <dsp:sp modelId="{E49D98B3-E1D0-47B9-A44A-F5ECB591D5C6}">
      <dsp:nvSpPr>
        <dsp:cNvPr id="0" name=""/>
        <dsp:cNvSpPr/>
      </dsp:nvSpPr>
      <dsp:spPr>
        <a:xfrm>
          <a:off x="782630" y="1534449"/>
          <a:ext cx="2186515" cy="131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Студентоцентризм</a:t>
          </a:r>
          <a:endParaRPr lang="uk-UA" sz="2000" kern="1200" dirty="0"/>
        </a:p>
      </dsp:txBody>
      <dsp:txXfrm>
        <a:off x="782630" y="1534449"/>
        <a:ext cx="2186515" cy="1311909"/>
      </dsp:txXfrm>
    </dsp:sp>
    <dsp:sp modelId="{FFB83DC6-D87E-402C-B992-559708AE4948}">
      <dsp:nvSpPr>
        <dsp:cNvPr id="0" name=""/>
        <dsp:cNvSpPr/>
      </dsp:nvSpPr>
      <dsp:spPr>
        <a:xfrm>
          <a:off x="3187796" y="1534449"/>
          <a:ext cx="2186515" cy="131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Позакласна діяльність</a:t>
          </a:r>
          <a:endParaRPr lang="uk-UA" sz="2000" kern="1200" dirty="0"/>
        </a:p>
      </dsp:txBody>
      <dsp:txXfrm>
        <a:off x="3187796" y="1534449"/>
        <a:ext cx="2186515" cy="1311909"/>
      </dsp:txXfrm>
    </dsp:sp>
    <dsp:sp modelId="{1D5F538D-B3ED-4381-9CEC-92BE689F2E16}">
      <dsp:nvSpPr>
        <dsp:cNvPr id="0" name=""/>
        <dsp:cNvSpPr/>
      </dsp:nvSpPr>
      <dsp:spPr>
        <a:xfrm>
          <a:off x="5592963" y="1534449"/>
          <a:ext cx="2186515" cy="131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Академічна доброчесність</a:t>
          </a:r>
          <a:endParaRPr lang="uk-UA" sz="2000" kern="1200"/>
        </a:p>
      </dsp:txBody>
      <dsp:txXfrm>
        <a:off x="5592963" y="1534449"/>
        <a:ext cx="2186515" cy="1311909"/>
      </dsp:txXfrm>
    </dsp:sp>
    <dsp:sp modelId="{3AB109F0-74C7-48B6-BC7B-26313B126086}">
      <dsp:nvSpPr>
        <dsp:cNvPr id="0" name=""/>
        <dsp:cNvSpPr/>
      </dsp:nvSpPr>
      <dsp:spPr>
        <a:xfrm>
          <a:off x="782630" y="3065010"/>
          <a:ext cx="2186515" cy="131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Командна робота</a:t>
          </a:r>
          <a:endParaRPr lang="uk-UA" sz="2000" kern="1200" dirty="0"/>
        </a:p>
      </dsp:txBody>
      <dsp:txXfrm>
        <a:off x="782630" y="3065010"/>
        <a:ext cx="2186515" cy="1311909"/>
      </dsp:txXfrm>
    </dsp:sp>
    <dsp:sp modelId="{4033EFF6-AF7E-4A25-842F-684B105CC1F0}">
      <dsp:nvSpPr>
        <dsp:cNvPr id="0" name=""/>
        <dsp:cNvSpPr/>
      </dsp:nvSpPr>
      <dsp:spPr>
        <a:xfrm>
          <a:off x="3187796" y="3065010"/>
          <a:ext cx="2186515" cy="131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Індивідуальний підхід</a:t>
          </a:r>
          <a:endParaRPr lang="uk-UA" sz="2000" kern="1200" dirty="0"/>
        </a:p>
      </dsp:txBody>
      <dsp:txXfrm>
        <a:off x="3187796" y="3065010"/>
        <a:ext cx="2186515" cy="1311909"/>
      </dsp:txXfrm>
    </dsp:sp>
    <dsp:sp modelId="{22A6BFDC-E30B-44DE-8750-03109BAD0918}">
      <dsp:nvSpPr>
        <dsp:cNvPr id="0" name=""/>
        <dsp:cNvSpPr/>
      </dsp:nvSpPr>
      <dsp:spPr>
        <a:xfrm>
          <a:off x="5592963" y="3065010"/>
          <a:ext cx="2186515" cy="131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Проєктна діяльність</a:t>
          </a:r>
          <a:endParaRPr lang="uk-UA" sz="2000" kern="1200" dirty="0"/>
        </a:p>
      </dsp:txBody>
      <dsp:txXfrm>
        <a:off x="5592963" y="3065010"/>
        <a:ext cx="2186515" cy="1311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77DC7-D2F6-4D15-B7EB-404655DF46BE}">
      <dsp:nvSpPr>
        <dsp:cNvPr id="0" name=""/>
        <dsp:cNvSpPr/>
      </dsp:nvSpPr>
      <dsp:spPr>
        <a:xfrm>
          <a:off x="3739462" y="1115289"/>
          <a:ext cx="234021" cy="1025238"/>
        </a:xfrm>
        <a:custGeom>
          <a:avLst/>
          <a:gdLst/>
          <a:ahLst/>
          <a:cxnLst/>
          <a:rect l="0" t="0" r="0" b="0"/>
          <a:pathLst>
            <a:path>
              <a:moveTo>
                <a:pt x="234021" y="0"/>
              </a:moveTo>
              <a:lnTo>
                <a:pt x="234021" y="1025238"/>
              </a:lnTo>
              <a:lnTo>
                <a:pt x="0" y="10252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3BA7D-9CA8-40D9-8E6C-A998B791125D}">
      <dsp:nvSpPr>
        <dsp:cNvPr id="0" name=""/>
        <dsp:cNvSpPr/>
      </dsp:nvSpPr>
      <dsp:spPr>
        <a:xfrm>
          <a:off x="3973484" y="1115289"/>
          <a:ext cx="2696822" cy="2050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455"/>
              </a:lnTo>
              <a:lnTo>
                <a:pt x="2696822" y="1816455"/>
              </a:lnTo>
              <a:lnTo>
                <a:pt x="2696822" y="2050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AA1BE-2E18-4165-93B6-B341FC6D7316}">
      <dsp:nvSpPr>
        <dsp:cNvPr id="0" name=""/>
        <dsp:cNvSpPr/>
      </dsp:nvSpPr>
      <dsp:spPr>
        <a:xfrm>
          <a:off x="3927764" y="1115289"/>
          <a:ext cx="91440" cy="2050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0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5DD66-5807-465D-A622-2C7C33D93A21}">
      <dsp:nvSpPr>
        <dsp:cNvPr id="0" name=""/>
        <dsp:cNvSpPr/>
      </dsp:nvSpPr>
      <dsp:spPr>
        <a:xfrm>
          <a:off x="1276661" y="1115289"/>
          <a:ext cx="2696822" cy="2050476"/>
        </a:xfrm>
        <a:custGeom>
          <a:avLst/>
          <a:gdLst/>
          <a:ahLst/>
          <a:cxnLst/>
          <a:rect l="0" t="0" r="0" b="0"/>
          <a:pathLst>
            <a:path>
              <a:moveTo>
                <a:pt x="2696822" y="0"/>
              </a:moveTo>
              <a:lnTo>
                <a:pt x="2696822" y="1816455"/>
              </a:lnTo>
              <a:lnTo>
                <a:pt x="0" y="1816455"/>
              </a:lnTo>
              <a:lnTo>
                <a:pt x="0" y="2050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C0DD0-61ED-4CED-A917-A61A165FEDCF}">
      <dsp:nvSpPr>
        <dsp:cNvPr id="0" name=""/>
        <dsp:cNvSpPr/>
      </dsp:nvSpPr>
      <dsp:spPr>
        <a:xfrm>
          <a:off x="822959" y="899"/>
          <a:ext cx="6301048" cy="1114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900" kern="1200" dirty="0" smtClean="0"/>
            <a:t>Укладення робочої програми проєкту: ретельне узгодження між собою цілей, завдань, методології та інструментів досягнення поставленої мети </a:t>
          </a:r>
          <a:endParaRPr lang="uk-UA" sz="1900" kern="1200" dirty="0"/>
        </a:p>
      </dsp:txBody>
      <dsp:txXfrm>
        <a:off x="822959" y="899"/>
        <a:ext cx="6301048" cy="1114389"/>
      </dsp:txXfrm>
    </dsp:sp>
    <dsp:sp modelId="{972A1867-5F4A-4D18-8AAA-1E99D4808D9B}">
      <dsp:nvSpPr>
        <dsp:cNvPr id="0" name=""/>
        <dsp:cNvSpPr/>
      </dsp:nvSpPr>
      <dsp:spPr>
        <a:xfrm>
          <a:off x="162271" y="3165765"/>
          <a:ext cx="2228779" cy="1114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Якісний переклад на англійську мову проєктної заявки</a:t>
          </a:r>
          <a:endParaRPr lang="uk-UA" sz="1900" kern="1200" dirty="0"/>
        </a:p>
      </dsp:txBody>
      <dsp:txXfrm>
        <a:off x="162271" y="3165765"/>
        <a:ext cx="2228779" cy="1114389"/>
      </dsp:txXfrm>
    </dsp:sp>
    <dsp:sp modelId="{A39B757D-B990-4347-9829-37F67F0BEEB6}">
      <dsp:nvSpPr>
        <dsp:cNvPr id="0" name=""/>
        <dsp:cNvSpPr/>
      </dsp:nvSpPr>
      <dsp:spPr>
        <a:xfrm>
          <a:off x="2859094" y="3165765"/>
          <a:ext cx="2228779" cy="1114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Забезпечення моніторингу якості діяльності в межах проєкту</a:t>
          </a:r>
          <a:endParaRPr lang="uk-UA" sz="1900" kern="1200" dirty="0"/>
        </a:p>
      </dsp:txBody>
      <dsp:txXfrm>
        <a:off x="2859094" y="3165765"/>
        <a:ext cx="2228779" cy="1114389"/>
      </dsp:txXfrm>
    </dsp:sp>
    <dsp:sp modelId="{2A1DBBFE-A074-4CBD-8BE4-9F881EA4EDC6}">
      <dsp:nvSpPr>
        <dsp:cNvPr id="0" name=""/>
        <dsp:cNvSpPr/>
      </dsp:nvSpPr>
      <dsp:spPr>
        <a:xfrm>
          <a:off x="5555917" y="3165765"/>
          <a:ext cx="2228779" cy="1114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Сталість проєкту та подальший розвиток</a:t>
          </a:r>
          <a:endParaRPr lang="uk-UA" sz="1900" kern="1200" dirty="0"/>
        </a:p>
      </dsp:txBody>
      <dsp:txXfrm>
        <a:off x="5555917" y="3165765"/>
        <a:ext cx="2228779" cy="1114389"/>
      </dsp:txXfrm>
    </dsp:sp>
    <dsp:sp modelId="{B9AAC70C-72C4-4FE2-BA78-57153B2EE23D}">
      <dsp:nvSpPr>
        <dsp:cNvPr id="0" name=""/>
        <dsp:cNvSpPr/>
      </dsp:nvSpPr>
      <dsp:spPr>
        <a:xfrm>
          <a:off x="1510683" y="1583332"/>
          <a:ext cx="2228779" cy="1114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Відповідність проєктної команди меті та завданням проєктної заявки</a:t>
          </a:r>
          <a:endParaRPr lang="uk-UA" sz="1900" kern="1200" dirty="0"/>
        </a:p>
      </dsp:txBody>
      <dsp:txXfrm>
        <a:off x="1510683" y="1583332"/>
        <a:ext cx="2228779" cy="1114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0337D-1B4E-4049-B458-074677CDDC87}" type="datetimeFigureOut">
              <a:rPr lang="uk-UA" smtClean="0"/>
              <a:t>27.05.2024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C540B-1E6A-45CA-BE6C-17637AD642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64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34677"/>
            <a:ext cx="6858000" cy="99140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5275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3718-5FCE-453C-9ECB-A65A44DBF0B4}" type="datetime1">
              <a:rPr lang="uk-UA" smtClean="0"/>
              <a:t>27.05.2024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11916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9683-07A4-4392-9A65-1D327A5257AC}" type="datetime1">
              <a:rPr lang="uk-UA" smtClean="0"/>
              <a:t>27.05.2024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269524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9B23-6069-467B-95BA-C9C7AAFE5554}" type="datetime1">
              <a:rPr lang="uk-UA" smtClean="0"/>
              <a:t>27.05.2024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288429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CB62-F6E6-4547-A221-0019A3E92898}" type="datetime1">
              <a:rPr lang="uk-UA" smtClean="0"/>
              <a:t>27.05.2024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355214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3AD0-6AF4-4A5C-A3A7-97C5F3D4029C}" type="datetime1">
              <a:rPr lang="uk-UA" smtClean="0"/>
              <a:t>27.05.2024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68684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80B8-AB51-4A55-AFEB-9D9158278CE2}" type="datetime1">
              <a:rPr lang="uk-UA" smtClean="0"/>
              <a:t>27.05.2024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363305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ий слайд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34677"/>
            <a:ext cx="6858000" cy="99140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5275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75F-92A7-4914-A5C4-6CC2F0DCAEDB}" type="datetime1">
              <a:rPr lang="uk-UA" smtClean="0"/>
              <a:t>27.05.2024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54097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058" y="131806"/>
            <a:ext cx="4950941" cy="8402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CE6-C57D-4AAE-B1E8-3A44359C22CE}" type="datetime1">
              <a:rPr lang="uk-UA" smtClean="0"/>
              <a:t>27.05.2024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69769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і об’єкт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31806"/>
            <a:ext cx="7886700" cy="8402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75F-92A7-4914-A5C4-6CC2F0DCAEDB}" type="datetime1">
              <a:rPr lang="uk-UA" smtClean="0"/>
              <a:t>27.05.2024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774726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і об’є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31806"/>
            <a:ext cx="7886700" cy="8402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75F-92A7-4914-A5C4-6CC2F0DCAEDB}" type="datetime1">
              <a:rPr lang="uk-UA" smtClean="0"/>
              <a:t>27.05.2024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9722755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33184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AA10-CE6D-4A42-A4C8-84C175B44233}" type="datetime1">
              <a:rPr lang="uk-UA" smtClean="0"/>
              <a:t>27.05.2024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259951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E1C-F2AF-4EF7-961D-AD6D2434BDF9}" type="datetime1">
              <a:rPr lang="uk-UA" smtClean="0"/>
              <a:t>27.05.2024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4601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011" y="365126"/>
            <a:ext cx="733853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6D4-880F-42C9-AB2D-9C51762F5229}" type="datetime1">
              <a:rPr lang="uk-UA" smtClean="0"/>
              <a:t>27.05.2024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257664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900D-531C-440B-9B23-109B1B624B43}" type="datetime1">
              <a:rPr lang="uk-UA" smtClean="0"/>
              <a:t>27.05.2024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ПІБ доповідача, посада</a:t>
            </a:r>
          </a:p>
        </p:txBody>
      </p:sp>
    </p:spTree>
    <p:extLst>
      <p:ext uri="{BB962C8B-B14F-4D97-AF65-F5344CB8AC3E}">
        <p14:creationId xmlns:p14="http://schemas.microsoft.com/office/powerpoint/2010/main" val="7646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4486" y="365126"/>
            <a:ext cx="73208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D75F-92A7-4914-A5C4-6CC2F0DCAEDB}" type="datetime1">
              <a:rPr lang="uk-UA" smtClean="0"/>
              <a:t>27.05.2024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ПІБ доповідача, посада</a:t>
            </a:r>
            <a:endParaRPr lang="uk-UA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628650" y="6266046"/>
            <a:ext cx="7886700" cy="0"/>
          </a:xfrm>
          <a:prstGeom prst="line">
            <a:avLst/>
          </a:prstGeom>
          <a:ln>
            <a:solidFill>
              <a:srgbClr val="019AA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Ezarion" panose="00000500000000000000" pitchFamily="2" charset="-52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Ezarion Light" panose="00000400000000000000" pitchFamily="2" charset="-52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zarion Light" panose="00000400000000000000" pitchFamily="2" charset="-52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Ezarion Light" panose="00000400000000000000" pitchFamily="2" charset="-52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zarion Light" panose="00000400000000000000" pitchFamily="2" charset="-52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zarion Light" panose="00000400000000000000" pitchFamily="2" charset="-5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.nayka.com.ua/?op=1&amp;amp;z=1297" TargetMode="External"/><Relationship Id="rId2" Type="http://schemas.openxmlformats.org/officeDocument/2006/relationships/hyperlink" Target="http://www.dy.nayka.com.ua/?op=1&amp;amp;z=1296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y.nayka.com.ua/?op=1&amp;amp;z=1299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g/10.21847/2411-3093.2024.6(1).300430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2782/klj/2021.1.11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1197033"/>
            <a:ext cx="8038407" cy="4813069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РЕАЛІЗАЦІЮ НАУКОВОЇ ТЕМИ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“ІНТЕРНАЦІОНАЛІЗАЦІЯ УНІВЕРСИТЕТСЬКОЇ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У ЗАБЕЗПЕЧЕННІ ЯКОСТІ ПІДГОТОВКИ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 ”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</a:t>
            </a:r>
            <a: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 теми: Виговська О.С., </a:t>
            </a:r>
            <a:b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політичних наук, доцент</a:t>
            </a:r>
            <a:b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Структурний підрозділ: НДЛ ІВО</a:t>
            </a:r>
            <a:b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Звітний період: 2016 –2024 рр.</a:t>
            </a:r>
            <a:b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Реєстраційний номер: 0116</a:t>
            </a:r>
            <a:r>
              <a:rPr lang="en-GB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U002965 </a:t>
            </a:r>
            <a:endParaRPr lang="uk-UA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8" y="131805"/>
            <a:ext cx="4950941" cy="882347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Інтернаціоналізація вдома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7942" y="1145754"/>
            <a:ext cx="8869680" cy="51448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Інтернаціоналізація вдома» як освітня парадигма, спрямована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інституційні зусилля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сприятливих умов розвитку мультикультурного середовища на базі закладів вищої освіти (далі – ЗВО), як альтернатива, так би мовити, «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фізичній» академічній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кредитній чи ступеневій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сформована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Бенгтом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Кроутером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Оттеном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Х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Тейкенс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Ухтером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поглиблена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Біленом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Е. Джонсом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Найт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знайшла відображення в роботах українських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 (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Сбруєвої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Сегеди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Фінікова та О.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контексті загального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 процесу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інтернаціоналізації та питань адаптації іноземних студентів 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новому полікультурному середовищі.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Питанням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кореляції цінностей вищої освіти та ІВО, впливу ІВО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університетської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освіти, її імперативів для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переймалися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Герцюк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Мунен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Ноккала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Нечански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Маасен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Осіпян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Олсен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ін.; український досвід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описували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Дебич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Зінченко,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Д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Карамишев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І. Степаненко, В.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Стрельцов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І.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Сікорська, О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Шипко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ін.</a:t>
            </a:r>
          </a:p>
        </p:txBody>
      </p:sp>
    </p:spTree>
    <p:extLst>
      <p:ext uri="{BB962C8B-B14F-4D97-AF65-F5344CB8AC3E}">
        <p14:creationId xmlns:p14="http://schemas.microsoft.com/office/powerpoint/2010/main" val="27964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Вимушена ІВО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976851" y="1388225"/>
            <a:ext cx="3108083" cy="38820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дослідження відображені в міжнародному проєкті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британсько-української твіннінгової ініціативи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Королівським Університетом Белфасту (Північна Ірландія) «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Migration, Displacement and the Politics of Loss in Ukraine and beyond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094840"/>
              </p:ext>
            </p:extLst>
          </p:nvPr>
        </p:nvGraphicFramePr>
        <p:xfrm>
          <a:off x="378391" y="1363286"/>
          <a:ext cx="5415579" cy="432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3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COIL-courses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2881" y="1205345"/>
            <a:ext cx="8811490" cy="509570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6105590"/>
              </p:ext>
            </p:extLst>
          </p:nvPr>
        </p:nvGraphicFramePr>
        <p:xfrm>
          <a:off x="182881" y="1396998"/>
          <a:ext cx="8869679" cy="480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0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A436880-CC9E-354C-92CA-B970CF0D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" y="1253067"/>
            <a:ext cx="8769928" cy="492389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проєкти:</a:t>
            </a:r>
            <a:endParaRPr lang="uk-UA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 Жана Моне (ЖМ)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Еразмус+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«Університетська автономія у розвитку демократичних цінностей у вищій освіті: досвід країн ЄС для України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(2022 – 2025 рр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проєктна заявка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консорціумі з університетами України, Італії та Іспанії на участь у програмі Еразмус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+: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 2 «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Office Development Fostering European Integration and Female Empowerment»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р.).</a:t>
            </a:r>
            <a:endParaRPr lang="ru-RU" sz="7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7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докторської дисертації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7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Теоретико-методологічні засади державної політики у сфері інтернаціоналізації вищої освіти в Україні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7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7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Костюк Т.О., </a:t>
            </a:r>
            <a:r>
              <a:rPr lang="uk-UA" sz="7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р.).</a:t>
            </a:r>
            <a:endParaRPr lang="ru-RU" sz="7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7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Монографія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7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</a:t>
            </a:r>
            <a:r>
              <a:rPr lang="uk-UA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стюк Т.О. (201</a:t>
            </a:r>
            <a:r>
              <a:rPr lang="ru-RU" sz="7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р.</a:t>
            </a:r>
            <a:r>
              <a:rPr lang="uk-UA" sz="7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uk-UA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Світовий досвід державного управління транскордонними процесами у вищій освіті: цінності, переваги, завдання для України: монографія. Київ: «Центр учбової літератури», 300 с.</a:t>
            </a:r>
            <a:endParaRPr lang="ru-UA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ru-RU" sz="6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650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A436880-CC9E-354C-92CA-B970CF0D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6" y="1494136"/>
            <a:ext cx="8661861" cy="50715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7200" b="1" i="1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у колективній монографії</a:t>
            </a:r>
            <a:r>
              <a:rPr lang="uk-UA" sz="7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О.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р.). «Управління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інтернаціоналізацією вищої освіти в умовах глобалізації університетського освітнього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середовища»</a:t>
            </a:r>
            <a:r>
              <a:rPr lang="ru-RU" sz="7200" b="0" i="0" u="none" strike="noStrike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Одеса. 2023. С</a:t>
            </a:r>
            <a:r>
              <a:rPr lang="ru-RU" sz="7200" b="0" i="0" u="none" strike="noStrik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176-202</a:t>
            </a:r>
            <a:r>
              <a:rPr lang="ru-RU" sz="7200" b="0" i="0" u="none" strike="noStrike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72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sz="7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заходи</a:t>
            </a:r>
            <a:r>
              <a:rPr lang="ru-RU" sz="7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7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проведення міжнародної науково-практичної конференції «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and Safe Europe of the strong States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(8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2022 р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 і обговорення програми співпраці і розвитку ІВО у турбулентні  часи в Університеті Лозанни (Швейцарія), (березень 2023 р);</a:t>
            </a:r>
            <a:r>
              <a:rPr lang="uk-UA" sz="7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7200" dirty="0" smtClean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Виговська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О.С., Університет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Кадісу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Іспанія (2019 р.); Виговська О.С. Університет імені Адама Міцкевича, Польща (2023 р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Т.О., Університет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Фоджі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Італія (2019 р.); Університет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Гранади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Іспанія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р.).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Маньковська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І.М., Університет Західної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Тімішоари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Румунія (2022 р.), Університет Мессіни, Італія (2023 р.); </a:t>
            </a:r>
            <a:endParaRPr lang="uk-UA" sz="7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085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публікації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A436880-CC9E-354C-92CA-B970CF0D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253066"/>
            <a:ext cx="8786553" cy="507153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 О. 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Вища освіта на експорт: вимоги інтернаціоналізації до системи державного управління. Державне управління: удосконалення та розвиток : електрон. наук. фах. вид. / Дніпр.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аграр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ун-т. Дніпро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ДКС-центр, 2016.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URL:</a:t>
            </a:r>
            <a:r>
              <a:rPr lang="en" sz="6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" sz="6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://www.dy.nayka.com.ua/?</a:t>
            </a:r>
            <a:r>
              <a:rPr lang="en" sz="6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op=1&amp;amp;z=1296</a:t>
            </a:r>
            <a:endParaRPr lang="uk-UA" sz="6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Виговська </a:t>
            </a:r>
            <a:r>
              <a:rPr lang="uk-UA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С.  Фінансування академічної мобільності в Україні: проблеми і шляхи вирішення. / О.С. Виговська // Вісник Маріупольського державного університету. Серія: історія, політологія., 2016. С. 186-191. </a:t>
            </a:r>
            <a:r>
              <a:rPr lang="en-GB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ISSN 2518-1521</a:t>
            </a:r>
          </a:p>
          <a:p>
            <a:pPr marL="0" indent="0" algn="just">
              <a:buNone/>
            </a:pPr>
            <a:r>
              <a:rPr lang="uk-UA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Виговська </a:t>
            </a:r>
            <a:r>
              <a:rPr lang="uk-UA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С.  Стратегія інтернаціоналізації як ключовий пріоритет розвитку університетської освіти. / О.С. Виговська // «Неперервна професійна освіта: теорія і практика», </a:t>
            </a:r>
            <a:r>
              <a:rPr lang="uk-UA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</a:t>
            </a:r>
            <a:r>
              <a:rPr lang="en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 О. 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Інтернаціоналізація вищої освіти в розвинених країнах та країнах, що розвиваються: досвід для України. Державне управління: удосконалення та розвиток : електрон. наук. фах. вид. / Дніпр.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аграр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ун-т. Дніпро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ДКС-центр, 2017. № 2. </a:t>
            </a:r>
            <a:r>
              <a:rPr lang="en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URL: </a:t>
            </a:r>
            <a:r>
              <a:rPr lang="en" sz="6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http://www.dy.nayka.com.ua/?op=1&amp;amp;z=1297</a:t>
            </a:r>
            <a:r>
              <a:rPr lang="en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uk-UA" sz="6400" b="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 О. 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Інтернаціоналізація «вдома»: державна ініціатива чи світовий тренд? Державне управління: удосконалення та розвиток : електрон. наук. фах. вид./ Дніпр.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аграр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ун-т. Дніпро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ДКС-центр, 2017. № 11. 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" sz="6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http://www.dy.nayka.com.ua/?op=1&amp;amp;z=1299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r>
              <a:rPr lang="en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Kostiuk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T. Public administration of the </a:t>
            </a:r>
            <a:r>
              <a:rPr lang="en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internationalisation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higher education in</a:t>
            </a:r>
            <a:r>
              <a:rPr lang="uk-UA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Ukraine in terms of foreign students training.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 та 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управління: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наук.пр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приват. ун-т.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2018. № 3 (32), т. 2. С. 46–52.</a:t>
            </a:r>
          </a:p>
          <a:p>
            <a:pPr marL="0" indent="0" algn="just">
              <a:buNone/>
            </a:pPr>
            <a:r>
              <a:rPr lang="en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Kostiuk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T. Academic mobility vs </a:t>
            </a:r>
            <a:r>
              <a:rPr lang="en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Internationalisation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 Home: the World Trend</a:t>
            </a:r>
            <a:r>
              <a:rPr lang="uk-UA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Ukrainian way. 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Вчені записки Таврійського національного</a:t>
            </a:r>
            <a:r>
              <a:rPr lang="uk-UA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  ім. В. І. Вернадського. Серія : Державне управління. Сімферополь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2018. Т. 29 (68), № 5. С. 108–112.</a:t>
            </a:r>
          </a:p>
          <a:p>
            <a:pPr marL="0" indent="0" algn="just">
              <a:buNone/>
            </a:pP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 О. 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Релятивна автономія ЗВО: децентралізація чи централізація державного управління вищою освітою в Україні? Держава та регіони. Серія: Державне управління : наук.-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приват. ун-т. Запоріжжя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2018. № 3. С. 92–96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335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публікації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A436880-CC9E-354C-92CA-B970CF0D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1172095"/>
            <a:ext cx="8919556" cy="54448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 О. 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Інтернаціоналізація вищої освіти з точки зору централізації/ децентралізації управлінських процесів. Публічне управління і адміністрування в Україні : наук. </a:t>
            </a:r>
            <a:r>
              <a:rPr lang="uk-UA" sz="60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uk-UA" sz="60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Причорномор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НДІ економіки та інновацій</a:t>
            </a:r>
            <a:r>
              <a:rPr lang="ru-RU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Одеса, 2018. </a:t>
            </a:r>
            <a:r>
              <a:rPr lang="ru-RU" sz="6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7. С. 46–49.</a:t>
            </a:r>
          </a:p>
          <a:p>
            <a:pPr marL="0" indent="0" algn="just">
              <a:buNone/>
            </a:pPr>
            <a:r>
              <a:rPr lang="en" sz="6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Kostiuk</a:t>
            </a:r>
            <a:r>
              <a:rPr lang="en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T. University social responsibility as a part of State corporate</a:t>
            </a:r>
            <a:r>
              <a:rPr lang="uk-UA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responsibility. 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Публічне управління та митне адміністрування. Серія: Державне управління / Ун-т митної справи та фінансів. Київ</a:t>
            </a:r>
            <a:r>
              <a:rPr lang="ru-RU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2018. № 2 (19). С. 64–69.</a:t>
            </a:r>
          </a:p>
          <a:p>
            <a:pPr marL="0" indent="0" algn="just">
              <a:buNone/>
            </a:pPr>
            <a:r>
              <a:rPr lang="en" sz="6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Kostiuk</a:t>
            </a:r>
            <a:r>
              <a:rPr lang="en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T. Public Administration to govern HEIs: normative background in</a:t>
            </a:r>
            <a:r>
              <a:rPr lang="uk-UA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 and Ukraine. 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 та </a:t>
            </a:r>
            <a:r>
              <a:rPr lang="ru-RU" sz="6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наук. пр. / </a:t>
            </a:r>
            <a:r>
              <a:rPr lang="ru-RU" sz="6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приват. ун-т. </a:t>
            </a:r>
            <a:r>
              <a:rPr lang="ru-RU" sz="6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2018. № 4 (33). С. 158–162.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 О. Держава – 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свобода – інтернаціоналізація вищої освіти: ступінь взаємозалежності. Вчені записки Таврійського національного університету </a:t>
            </a:r>
            <a:r>
              <a:rPr lang="uk-UA" sz="60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ім.В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Вернадського.. Сімферополь</a:t>
            </a:r>
            <a:r>
              <a:rPr lang="ru-RU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2018. Т. 29 (68), № 6. С. 51–55</a:t>
            </a:r>
            <a:r>
              <a:rPr lang="ru-RU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Виговська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О.С., </a:t>
            </a:r>
            <a:r>
              <a:rPr lang="ru-RU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Завадський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В.М., Александрова О.С.,  </a:t>
            </a:r>
            <a:r>
              <a:rPr lang="ru-RU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Віннікова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Н.М., </a:t>
            </a:r>
            <a:r>
              <a:rPr lang="ru-RU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Спудка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І.М. (2019) </a:t>
            </a:r>
            <a:r>
              <a:rPr lang="en-GB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enlargement in 2004: system analysis of the benefits and losses. Journal of Advanced </a:t>
            </a:r>
            <a:r>
              <a:rPr lang="en-GB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Reseacrh</a:t>
            </a:r>
            <a:r>
              <a:rPr lang="en-GB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Law and Economics (6(44)). 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1714-1722. </a:t>
            </a:r>
            <a:r>
              <a:rPr lang="en-GB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ISSN 2068-696X.</a:t>
            </a:r>
            <a:endParaRPr lang="ru-RU" sz="6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 О. До 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про ефективність інтернаціоналізації через членство в міжнародних мережах університетів. Публічне управління і адміністрування в Україні : наук. </a:t>
            </a:r>
            <a:r>
              <a:rPr lang="uk-UA" sz="60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uk-UA" sz="60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Причорномор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НДІ економіки та інновацій. Одеса, 2019. </a:t>
            </a:r>
            <a:r>
              <a:rPr lang="uk-UA" sz="60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10. С. 70–73.</a:t>
            </a: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 О. Системний підхід до узгодженості державної та інституційної політик інтернаціоналізації вищої освіти. Право та державне управління: </a:t>
            </a:r>
            <a:r>
              <a:rPr lang="uk-UA" sz="60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наук. пр. / </a:t>
            </a:r>
            <a:r>
              <a:rPr lang="uk-UA" sz="60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</a:t>
            </a:r>
            <a:r>
              <a:rPr lang="uk-UA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приват. ун-т. Запоріжжя</a:t>
            </a:r>
            <a:r>
              <a:rPr lang="ru-RU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2019. № 1 (34), 57–62</a:t>
            </a:r>
            <a:r>
              <a:rPr lang="ru-RU" sz="6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Виговська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С.  </a:t>
            </a:r>
            <a:r>
              <a:rPr lang="en-GB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and higher education institutions: using social networks to recruit students. The Modern Higher Education Review, 2020. (5), 91-99. https://doi.org/10.28925/2518-7635.2020.5.9 (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співавторстві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Даценко Т. та </a:t>
            </a:r>
            <a:r>
              <a:rPr lang="ru-RU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Сінько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6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Kostiuk T., Vyhovska O.,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Mankovska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(2021).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SOCIETAL ROLES OF INTERNATIONALIZATION OF HIGHER EDUCATION.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Taikomieji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tyrimai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studijose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praktikoje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Applied research in studies and practice</a:t>
            </a:r>
            <a:r>
              <a:rPr lang="uk-UA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17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рр.13-21.</a:t>
            </a:r>
          </a:p>
          <a:p>
            <a:pPr marL="0" indent="0" algn="just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Kostiuk T.,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Vyhovska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</a:t>
            </a: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Ukrainian way  to provide education in pandemic.</a:t>
            </a: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Baltic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 Economies review</a:t>
            </a:r>
            <a:r>
              <a:rPr lang="uk-UA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№ 2.</a:t>
            </a:r>
            <a:endParaRPr lang="ru-RU" sz="6000" b="1" i="1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6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73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Участь у конференціях</a:t>
            </a:r>
            <a:endParaRPr lang="uk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A436880-CC9E-354C-92CA-B970CF0D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296784"/>
            <a:ext cx="8495607" cy="485463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 О. 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Публічне управління: світовий досвід та можливості для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 Європейський вимір реформування публічного управління в Україні :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24 </a:t>
            </a:r>
            <a:r>
              <a:rPr lang="uk-UA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листоп</a:t>
            </a:r>
            <a:r>
              <a:rPr lang="uk-UA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2016 р., м. Київ. Київ 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МАУП, 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2016.С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99–101.</a:t>
            </a:r>
          </a:p>
          <a:p>
            <a:pPr marL="0" indent="0" algn="just">
              <a:buNone/>
            </a:pPr>
            <a:r>
              <a:rPr lang="en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Kostiuk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Vyhovska</a:t>
            </a:r>
            <a:r>
              <a:rPr lang="e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O., </a:t>
            </a:r>
            <a:r>
              <a:rPr lang="en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Mankovska</a:t>
            </a:r>
            <a:r>
              <a:rPr lang="e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en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Internationalisation</a:t>
            </a:r>
            <a:r>
              <a:rPr lang="e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higher education as a way for Ukraine to</a:t>
            </a:r>
            <a:r>
              <a:rPr lang="uk-UA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building shared future in a fractured world /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Інтернаціоналізація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в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полікультурного</a:t>
            </a:r>
            <a:r>
              <a:rPr lang="en-US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простору: стан,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наук.-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18–19 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2018 р., м.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Маріуполь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Маріуполь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МДУ, 2018. С. 56–57.</a:t>
            </a:r>
          </a:p>
          <a:p>
            <a:pPr marL="0" indent="0" algn="just">
              <a:buNone/>
            </a:pPr>
            <a:r>
              <a:rPr lang="en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Kostiuk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T. Internationalization: nowadays concepts in higher education and the</a:t>
            </a:r>
            <a:r>
              <a:rPr lang="en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challenges for the public administration. Scientific development prospects: proceedings </a:t>
            </a:r>
            <a:r>
              <a:rPr lang="en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XXX 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scientific conference, Oct. 17, 2018, Morrisville, USA.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Р. 111–114.</a:t>
            </a:r>
          </a:p>
          <a:p>
            <a:pPr marL="0" indent="0" algn="just">
              <a:buNone/>
            </a:pPr>
            <a:r>
              <a:rPr lang="en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Kostiuk</a:t>
            </a: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T. Internationalization of higher education in acquiring the “soft” and the</a:t>
            </a:r>
            <a:r>
              <a:rPr lang="en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“hard” skills: what is more? «Universum View 2</a:t>
            </a:r>
            <a:r>
              <a:rPr lang="en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19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жовт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2018 р., м.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2019. С. 596–599</a:t>
            </a:r>
            <a:r>
              <a:rPr lang="ru-RU" sz="6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Kostyuk T. Recent course of internationalization as an urgent task for researchers and administrative bodies.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звітної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наук.-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євроінтеграційних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(м.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 листопада 2020). С. 126-129.</a:t>
            </a:r>
          </a:p>
          <a:p>
            <a:pPr marL="0" indent="0" algn="just">
              <a:buNone/>
            </a:pPr>
            <a:r>
              <a:rPr lang="en-GB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Kostiuk T., Vyhovska O., </a:t>
            </a:r>
            <a:r>
              <a:rPr lang="en-GB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Mankovska</a:t>
            </a:r>
            <a:r>
              <a:rPr lang="en-GB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 Internationalization of higher education in scope of new social </a:t>
            </a:r>
            <a:r>
              <a:rPr lang="en-GB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realities:the</a:t>
            </a:r>
            <a:r>
              <a:rPr lang="en-GB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reasons to rethink.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наук.-практ.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Розбудова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менеджменту та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(</a:t>
            </a:r>
            <a:r>
              <a:rPr lang="ru-RU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 квітня 2021 року). С. 338-340.</a:t>
            </a:r>
          </a:p>
          <a:p>
            <a:pPr marL="0" indent="0" algn="just">
              <a:buNone/>
            </a:pPr>
            <a:endParaRPr lang="ru-RU" sz="7200" b="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uk-UA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816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Участь у конференціях</a:t>
            </a:r>
            <a:endParaRPr lang="uk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A436880-CC9E-354C-92CA-B970CF0D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2" y="1253066"/>
            <a:ext cx="8670174" cy="532553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Т.О.,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Виговська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О.С.,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Маньковська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І.М. 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вимір вищої освіти: субординація політик регіонального (національного) та національного рівнів.. Реформування процесів публічного управління в сфері освіти та науки України у глобалізаційному та інформаційному суспільстві: матеріали ІІ Міжнародної науково- практичної конференції (Переяслав, 11 червня 2021). С. 132-136.</a:t>
            </a: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Т.О.,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Виговська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О.С.,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Маньковська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І.М. 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виклики для управління транскордонними процесами у вищій освіті та шляхи їх регулювання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процесів публічного управління в сфері освіти та науки України у глобалізаційному та інформаційному суспільстві: матеріали ІІІ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(Переяслав, 29 жовтня 2021 ). С. 169-173.</a:t>
            </a:r>
          </a:p>
          <a:p>
            <a:pPr marL="0" indent="0" algn="just">
              <a:buNone/>
            </a:pP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Т.О., Виговська О.С.,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Маньковська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І.М. Україна майбутнього: завдання для модернізації вищої освіти. (Київ. Матеріали звітної наук.-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“Модернізація в Україні в умовах пандемії </a:t>
            </a:r>
            <a:r>
              <a:rPr lang="en-GB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COVID-19: 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можливості, обмеження і виклики”в,17 листопада 2021). С.163-165.</a:t>
            </a:r>
          </a:p>
          <a:p>
            <a:pPr marL="0" indent="0" algn="just">
              <a:buNone/>
            </a:pPr>
            <a:r>
              <a:rPr lang="en-GB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Kostiuk T., Vyhovska O., </a:t>
            </a:r>
            <a:r>
              <a:rPr lang="en-GB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Mankovska</a:t>
            </a:r>
            <a:r>
              <a:rPr lang="en-GB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en-GB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roles within public administration system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new social realities. 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</a:t>
            </a:r>
            <a:r>
              <a:rPr lang="en-GB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“Розбудова інноваційних економіки, менеджменту та освіти в умовах нової соціальної реальності” (Київ, 26 травня 2022). С. 199-201.</a:t>
            </a:r>
          </a:p>
          <a:p>
            <a:pPr marL="0" indent="0" algn="just">
              <a:buNone/>
            </a:pP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 Зміна парадигми інтернаціоналізації вищої освіти через війну в Україні: управлінські та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-гуманітарні аспекти. Матеріали </a:t>
            </a:r>
            <a:r>
              <a:rPr lang="en-GB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Міжн.наук.-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.«Публічне управління в умовах воєнного часу та надзвичайних ситуаціях: сучасний стан, проблеми, перспективи розвитку» (Переяслав, 30.11.2022). С. 101-104.</a:t>
            </a:r>
          </a:p>
          <a:p>
            <a:pPr marL="0" indent="0" algn="just">
              <a:buNone/>
            </a:pP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Т., Виговська О.,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Маньковська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 Війна в Україні та вимушена інтернаціоналізація: нові аспекти реконцептуалізації. Матеріали </a:t>
            </a:r>
            <a:r>
              <a:rPr lang="en-GB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звітної наук.-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“Проблеми і перспективи соціально-економічного розвитку в умовах </a:t>
            </a:r>
            <a:r>
              <a:rPr lang="uk-UA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модернізаційних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процесів в Україні та світі”  (Київ, 8 грудня 2022). С. 431-434.</a:t>
            </a:r>
          </a:p>
          <a:p>
            <a:pPr marL="0" indent="0" algn="just">
              <a:buNone/>
            </a:pPr>
            <a:endParaRPr lang="uk-UA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uk-UA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20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6255" y="1345324"/>
            <a:ext cx="8720051" cy="48316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ровести опитування щодо організації кредитної АМ 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студентів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його результати; довести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 АМ у процесі підготовки майбутніх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 позитивні моменти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вплив підписання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співпрацю з іноземними партнерами на кількісно-якісні показники АМ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 механізми стимулювання та покращення практики АМ в Університеті;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ціннісні орієнтири учасників АМ після періоду академічної іммобільності через пандемію Ковід-19 та вимушену мобільність через повномасштабну війну в Україні шляхом проведення опитування серед здобувачів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освіти;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апробувати результати проведеного опитування на науково-практичних конференція та у вигляді наукових публікацій.</a:t>
            </a:r>
          </a:p>
          <a:p>
            <a:pPr marL="457200" indent="-457200" algn="just">
              <a:buFont typeface="+mj-lt"/>
              <a:buAutoNum type="arabicPeriod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dirty="0"/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314306" y="902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 дослідження </a:t>
            </a:r>
            <a:r>
              <a:rPr lang="uk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Академічна мобільність як основний показник дієвої інтернаціоналізації університетів</a:t>
            </a:r>
          </a:p>
        </p:txBody>
      </p:sp>
    </p:spTree>
    <p:extLst>
      <p:ext uri="{BB962C8B-B14F-4D97-AF65-F5344CB8AC3E}">
        <p14:creationId xmlns:p14="http://schemas.microsoft.com/office/powerpoint/2010/main" val="12556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9135" y="1529542"/>
            <a:ext cx="8545483" cy="4647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інтернаціоналізація університетської освіти.</a:t>
            </a:r>
          </a:p>
          <a:p>
            <a:pPr marL="0" indent="0" algn="just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теорії та технології реалізації інтернаціоналізації університетської освіти для забезпечення якості підготовки фахівців.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Методи</a:t>
            </a:r>
            <a:r>
              <a:rPr lang="uk-UA" sz="2800" kern="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– теоретичні </a:t>
            </a:r>
            <a:r>
              <a:rPr lang="uk-UA" sz="2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 комплексного аналізу (статистичний аналіз, контент аналіз), синтез, порівняння, узагальнення, метод опрацювання інформаційних джерел, кейс-стаді тощо; </a:t>
            </a:r>
            <a:r>
              <a:rPr lang="uk-UA" sz="2800" kern="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емпіричні </a:t>
            </a:r>
            <a:r>
              <a:rPr lang="uk-UA" sz="2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(опитування, тестування, кількісно-якісний аналіз та ін.). </a:t>
            </a:r>
            <a:endParaRPr lang="uk-UA" sz="2800" kern="1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134869" y="256497"/>
            <a:ext cx="5009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Науковий апарат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30518"/>
              </p:ext>
            </p:extLst>
          </p:nvPr>
        </p:nvGraphicFramePr>
        <p:xfrm>
          <a:off x="1529542" y="1271588"/>
          <a:ext cx="7431578" cy="290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945" y="4081549"/>
            <a:ext cx="8864352" cy="215299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08065" y="1795288"/>
            <a:ext cx="122730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Вирішені проблемні питання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22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(аналіз договорів)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2014" y="4754880"/>
            <a:ext cx="8113221" cy="13300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дослідження: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зменшилась кількість неактивних договорів;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 аналітичну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записку з рекомендаціями;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перейшли від кількісного підходу до якісного.</a:t>
            </a: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863259"/>
              </p:ext>
            </p:extLst>
          </p:nvPr>
        </p:nvGraphicFramePr>
        <p:xfrm>
          <a:off x="532015" y="1334192"/>
          <a:ext cx="4006734" cy="326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444523"/>
              </p:ext>
            </p:extLst>
          </p:nvPr>
        </p:nvGraphicFramePr>
        <p:xfrm>
          <a:off x="4871258" y="1334192"/>
          <a:ext cx="4006735" cy="326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61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4815" y="1315407"/>
            <a:ext cx="8969431" cy="101215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Проведено 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вищої освіти Університету на тему 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 орієнтири міжнародного університетського співробітництва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Вибірка респондентів – 40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вищої освіти (дата проведення – 2023 р.)</a:t>
            </a:r>
            <a:endParaRPr lang="uk-UA" sz="6800" dirty="0"/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937621"/>
              </p:ext>
            </p:extLst>
          </p:nvPr>
        </p:nvGraphicFramePr>
        <p:xfrm>
          <a:off x="1155468" y="2327565"/>
          <a:ext cx="6808123" cy="356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70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867626"/>
            <a:ext cx="8969431" cy="128379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2018 році основним переважаючим чинником був –  «підвищення рівня професійної підготовки» (46%). У порівнянні з 2023 роком, цей показник знизився вдвічі, натомість переважати стали такі мотиваційні чинники як: «вивчення іноземної мови» (33%) та «розширення світогляду» (27%). Тобто розвиток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skills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превалює над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skills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респондентів.</a:t>
            </a:r>
            <a:endParaRPr lang="uk-UA" sz="6800" dirty="0"/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974278"/>
              </p:ext>
            </p:extLst>
          </p:nvPr>
        </p:nvGraphicFramePr>
        <p:xfrm>
          <a:off x="473825" y="1149236"/>
          <a:ext cx="4256117" cy="354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081441"/>
              </p:ext>
            </p:extLst>
          </p:nvPr>
        </p:nvGraphicFramePr>
        <p:xfrm>
          <a:off x="4887884" y="1149236"/>
          <a:ext cx="4181301" cy="354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6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854634"/>
            <a:ext cx="8969431" cy="148797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Серед сфер, у яких відбулись зміни після участі у програмі АМ, респонденти відмітили світоглядну (розвиток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soft skills)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сферу, культурне збагачення та підвищення мотиваційної складової в подальшому професійному зростанні. Натомість освітня складова АМ відіграє не основну роль: в ній спостерігаються зміни у поглядах респондентів, які відмічають високу якість навчання в Університеті Грінченка. </a:t>
            </a:r>
            <a:endParaRPr lang="uk-UA" sz="6800" dirty="0"/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402330"/>
              </p:ext>
            </p:extLst>
          </p:nvPr>
        </p:nvGraphicFramePr>
        <p:xfrm>
          <a:off x="931025" y="1263536"/>
          <a:ext cx="7514706" cy="350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1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2015" y="1163782"/>
            <a:ext cx="8049837" cy="6650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для Вас стало новим у сприйнятті ціннісних орієнтирів процесу навчання за період мобільності?</a:t>
            </a:r>
          </a:p>
          <a:p>
            <a:pPr marL="0" indent="0" algn="just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59123293"/>
              </p:ext>
            </p:extLst>
          </p:nvPr>
        </p:nvGraphicFramePr>
        <p:xfrm>
          <a:off x="407324" y="1828797"/>
          <a:ext cx="8562109" cy="438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2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публікації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" y="1354975"/>
            <a:ext cx="9069184" cy="48219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Kostiuk </a:t>
            </a:r>
            <a:r>
              <a:rPr lang="e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Academic mobility vs </a:t>
            </a:r>
            <a:r>
              <a:rPr lang="en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Internationalisation</a:t>
            </a:r>
            <a:r>
              <a:rPr lang="e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Home: the World Trend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Ukrainian way.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Вчені записки Таврійського національного університету ім. В. І. Вернадського. Серія : Державне управління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Сімферополь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2018. Т. 29 (68), № 5. С. 108–112.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 О.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 підходів до визначення феномену студентської мобільності/міграції у освітньо-науковому дискурсі. Держава та регіони. Серія :Державне управління : наук.-</a:t>
            </a:r>
            <a:r>
              <a:rPr lang="uk-UA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uk-UA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приват. ун-т. Запоріжжя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 № 4. С. 82–86.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 О.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Транснаціональний та інтернаціональний вимір вищої освіти. Вчені записки Таврійського національного університету ім. В. І. Вернадського. Серія : Державне управління. Сімферополь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 Т. 30 (69), №1. С. 56–60.</a:t>
            </a:r>
          </a:p>
          <a:p>
            <a:pPr marL="0" indent="0" algn="just">
              <a:buNone/>
            </a:pPr>
            <a:r>
              <a:rPr lang="en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Kostiuk</a:t>
            </a:r>
            <a:r>
              <a:rPr lang="e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T.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reach good practices in internationalization of higher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education.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і муніципальне управління: теорія, методологія, практика : матеріали </a:t>
            </a:r>
            <a:r>
              <a:rPr lang="uk-UA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6–7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 р., м. 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 / </a:t>
            </a:r>
            <a:r>
              <a:rPr lang="uk-UA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Класич.приват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ун-т.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2019. С. 40–44.</a:t>
            </a:r>
          </a:p>
          <a:p>
            <a:pPr marL="0" indent="0" algn="just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Kostiuk, T.,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Puhach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(202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Trapped values of education and threat to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security in temporarily occupied territories of Ukraine. SKHID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(EAST), Vol.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Issue 1, 14-18.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https://doi.og/10.21847/2411-3093.2024.6(1).300430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Kostiuk, T.,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Bahov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I. &amp; all (202</a:t>
            </a:r>
            <a:r>
              <a:rPr lang="uk-UA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Stability of value orientations of participants in international academic mobility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programmes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Journal of Education and Learning (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EduLearn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(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рецензуванні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uk-UA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Kostiuk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Vyhovska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Mankovska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Internationalization as public diplomacy: values of international academic cooperation in global and national dimensions.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глобальному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матер. ІІІ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наук.-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(Полтава, 22-23 лютого 2024 р.) / за ред. Л. О.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Данильчук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Полтава : в-во ДЗ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Тараса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2024. Том І. 229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2755" y="1263535"/>
            <a:ext cx="8653549" cy="4973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вивчити нормативно-правову базу Європейської Комісії та програми Еразмус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+ для розуміння особливостей проєктних заявок на участь у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конкурсах, управління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проєктами та інформування НПП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розкрити чинники, які впливають на якість підготовки проєктної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заявки на участь у програмах Еразмус+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Горизонт на практиці;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опитування співробітників Університету щодо основних мотивів участі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неучасті у проєктній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діяльності; опрацювати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опитування, укласти аналітичний висновок та розширити його у рамках наукових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актуальних проблем проєктного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менеджменту;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ефективність розвитку дієвої інтернаціоналізації через проєктний бренд-менеджмент та співпрацю з іноземними партнерськими організаціями у складі міжнародних наукових мереж. </a:t>
            </a:r>
            <a:endParaRPr lang="uk-UA" sz="2200" dirty="0"/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382528" y="487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 дослідження </a:t>
            </a:r>
            <a:r>
              <a:rPr lang="uk-UA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Проєктний менеджмент як інструмент ефективної міжнародної співпраці </a:t>
            </a:r>
          </a:p>
        </p:txBody>
      </p:sp>
    </p:spTree>
    <p:extLst>
      <p:ext uri="{BB962C8B-B14F-4D97-AF65-F5344CB8AC3E}">
        <p14:creationId xmlns:p14="http://schemas.microsoft.com/office/powerpoint/2010/main" val="19583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8" y="131806"/>
            <a:ext cx="4950941" cy="8402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6131" y="1230284"/>
            <a:ext cx="8645235" cy="51618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Вивчено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нормативно-правову базу програм міжнародного академічного співробітництва, особливості укладення конкурсних заявок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міжнародних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програм: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 Еразмус+ офісу в Україні щодо особливостей впровадження проєктів в Україні від 23.01.2023 р.     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реалізацію проєктів програм міжнародної співпраці  та управління коштами грантів: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проєктів програм міжнародної співпраці;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планування, виконання, звітування, розповсюдження та оцінювання результатів проєктної діяльності, визначає порядок залучення працівників, оплати їх праці, відряджень та звітності про виконання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завдання та загальні правила забезпечення реалізації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управління коштами грантів мають відповідати принципам доброчесності, відповідальності і якості виконання своїх зобов’язань перед іноземними й українськими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партнерам.</a:t>
            </a:r>
          </a:p>
          <a:p>
            <a:pPr marL="0" indent="0" algn="just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 зі стрілкою 4"/>
          <p:cNvCxnSpPr/>
          <p:nvPr/>
        </p:nvCxnSpPr>
        <p:spPr>
          <a:xfrm flipV="1">
            <a:off x="6277829" y="2610197"/>
            <a:ext cx="465513" cy="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9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8" y="131806"/>
            <a:ext cx="4950941" cy="8402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6131" y="1230284"/>
            <a:ext cx="8645235" cy="51618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Були визначені чинники, які впливають на якість підготовки проєктної заявки на участь у міжнародних грантових програмах на практиці. </a:t>
            </a:r>
          </a:p>
          <a:p>
            <a:pPr marL="0" indent="0" algn="just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9465828"/>
              </p:ext>
            </p:extLst>
          </p:nvPr>
        </p:nvGraphicFramePr>
        <p:xfrm>
          <a:off x="598516" y="1970116"/>
          <a:ext cx="7946968" cy="428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20" y="3496035"/>
            <a:ext cx="2450289" cy="1229215"/>
          </a:xfrm>
          <a:prstGeom prst="rect">
            <a:avLst/>
          </a:prstGeom>
        </p:spPr>
      </p:pic>
      <p:cxnSp>
        <p:nvCxnSpPr>
          <p:cNvPr id="13" name="Пряма сполучна лінія 12"/>
          <p:cNvCxnSpPr/>
          <p:nvPr/>
        </p:nvCxnSpPr>
        <p:spPr>
          <a:xfrm>
            <a:off x="4572000" y="4110643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9507" y="972066"/>
            <a:ext cx="8686800" cy="4680588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та адаптувати технології інтернаціоналізації університетської освіти для забезпечення якості підготовки фахівців. </a:t>
            </a: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Завдання:</a:t>
            </a:r>
            <a:endParaRPr lang="uk-UA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Проаналізувати теоретико-методологічні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підходи до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розуміння інтернаціоналізації вищої освіти (ІВО)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та нормативно-правові засади її впровадження на міжнародному, регіональному та національному рівнях для адаптації та вироблення ефективної стратегії реалізації ІВО в Університеті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стан, можливості та перспективи реалізації ефективної інтернаціоналізації вищої освіти в Університеті.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засади і потенціал участі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програм міжнародної співпраці для розвитку дієвого проєктного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інструменту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забезпеченні якості підготовки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 фахівців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134869" y="256497"/>
            <a:ext cx="5009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Науковий апарат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8" y="131806"/>
            <a:ext cx="4950941" cy="8402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2880" y="1413164"/>
            <a:ext cx="8645235" cy="51618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Проведено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серед співробітників Університету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мотивації участі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неучасті у грантових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програмах.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отриманих аналітичних даних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 організовані серії науково-практичних семінарів із грантрайтингу для науковців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Університету.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подачі заявок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Університету на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гранти.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росла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подачі грантових заявок, що підтверджується виграшами нашими співробітниками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грантів.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озроблений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курс для молодих дослідників «Інтернаціоналізація науки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підвищені бали в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Лідері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за провадження грантової діяльності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8" y="131806"/>
            <a:ext cx="4950941" cy="699467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Результати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1069" y="1130531"/>
            <a:ext cx="8620297" cy="5046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4. Досліджена </a:t>
            </a:r>
            <a:r>
              <a:rPr lang="uk-UA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ефективність розвитку дієвої інтернаціоналізації через проєктний бренд-менеджмент та співпрацю з іноземними партнерськими організаціями у складі міжнародних наукових мереж: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проєкт напряму ЖМ програми Еразмус+ «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Державне-міжнародне-суспільне: європейські цінності та норми, що формують завдання міждисциплінарного навчального модулю (STIPENDIUM)»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2019-2022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норвезько-український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проєкт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UKRAINETT+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 вектори розвитку університетської освіти України, що лягло в основу спільного українсько-фінського проєкту (2023-2024 рр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здійснена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 робота по узгодженості навчальних планів в Норвегії та України під час та після війни спільно з </a:t>
            </a:r>
            <a:r>
              <a:rPr lang="en-GB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 Metropolitan University </a:t>
            </a:r>
            <a:r>
              <a:rPr lang="en-GB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(2024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р.) з метою створення спільного міжнародного науково-практичного центру по підвищенню якості надання освітніх послуг для здобувачів вищої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окреслені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 дослідження спільно з ЗВО Іспанії, що покладено в основу колективної грантової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участь у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Еразмус+ (2024 р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sz="2000" dirty="0"/>
          </a:p>
          <a:p>
            <a:pPr algn="just">
              <a:buFontTx/>
              <a:buChar char="-"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uk-UA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8" y="131806"/>
            <a:ext cx="4950941" cy="757656"/>
          </a:xfrm>
        </p:spPr>
        <p:txBody>
          <a:bodyPr>
            <a:normAutofit/>
          </a:bodyPr>
          <a:lstStyle/>
          <a:p>
            <a:pPr algn="ctr"/>
            <a:r>
              <a:rPr lang="uk-UA" sz="2200" dirty="0">
                <a:solidFill>
                  <a:srgbClr val="FFFF00"/>
                </a:solidFill>
              </a:rPr>
              <a:t/>
            </a:r>
            <a:br>
              <a:rPr lang="uk-UA" sz="2200" dirty="0">
                <a:solidFill>
                  <a:srgbClr val="FFFF00"/>
                </a:solidFill>
              </a:rPr>
            </a:b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Апробація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результатів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4320" y="1163782"/>
            <a:ext cx="8736675" cy="50131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Розділ </a:t>
            </a:r>
            <a:r>
              <a:rPr lang="uk-UA" sz="16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у колективній монографії: </a:t>
            </a:r>
            <a:endParaRPr lang="uk-UA" sz="1600" dirty="0"/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ostiuk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T.,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Vyhovska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O.,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Mankovska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I. (2022). Jean Monnet Project «STIPENDIUM»: Learning and Promoting Grant</a:t>
            </a:r>
            <a:r>
              <a:rPr lang="uk-UA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Writing, Project Management and Active Internationalization</a:t>
            </a:r>
            <a:r>
              <a:rPr lang="uk-UA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at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Borys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Grinchenko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Kyiv University</a:t>
            </a:r>
            <a:r>
              <a:rPr lang="en-US" sz="1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uk-UA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Міжнародні практики у сфері європейських студій: український досвід (до 20річчя програми імені Жана Моне в Україні)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uk-UA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Львів. 380 с. </a:t>
            </a:r>
          </a:p>
          <a:p>
            <a:pPr marL="0" indent="0" algn="just">
              <a:buNone/>
            </a:pP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Kostiuk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experience of training experts in public administration and decision-making fields. Public and municipal administration: theory, methodology, practice : Collective monograph.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Riga :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Baltija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Publishing, 2020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96–114</a:t>
            </a:r>
            <a:r>
              <a:rPr lang="ru-UA" sz="1400" dirty="0"/>
              <a:t> </a:t>
            </a:r>
            <a:endParaRPr lang="uk-UA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buNone/>
            </a:pPr>
            <a:r>
              <a:rPr lang="uk-UA" sz="1400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Наукові </a:t>
            </a:r>
            <a:r>
              <a:rPr lang="uk-UA" sz="14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публікації:</a:t>
            </a:r>
          </a:p>
          <a:p>
            <a:pPr marL="0" indent="0" algn="just">
              <a:buNone/>
            </a:pPr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Костюк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Т.О. Інституційні механізми впровадження інтернаціоналізації вищої освіти в українських ЗВО різних форм власності. Актуальні проблеми модернізації недержавного сектору освіти в Україні у контексті світових тенденцій і національної практики : матеріали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наук.-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конф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11 квіт. 2019 р., м. Київ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167-169.</a:t>
            </a:r>
          </a:p>
          <a:p>
            <a:pPr marL="0" indent="0" algn="just">
              <a:buNone/>
            </a:pPr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Костюк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Т.О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., Виговська О.С., </a:t>
            </a:r>
            <a:r>
              <a:rPr lang="uk-UA" sz="1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Маньковська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І.М. Інтернаціоналізація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вищої освіти та її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ризикоформуючий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потенціал. Розвиток сучасної освіти і науки: результати, проблеми, перспективи : матеріали ІV Міжнародної наук.-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конф</a:t>
            </a:r>
            <a:r>
              <a:rPr lang="uk-UA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 черв. 2018 р.,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Конін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Ужгород – Дрогобич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186-187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GB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Kostiuk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T.O.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Voroniatnikov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O.O.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Synergy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administrative, juridical, and institutional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policiesfor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successful implementation of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transborder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cooperation in higher education in Ukraine.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Київський часопис права. 2021. №1.С. 72-77.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doi.org/10.32782/klj/2021.1.11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Mankovska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Klochek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L.V.,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Rzhevska-Shtefan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Z.,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Melnychuk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S.,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Blyzniukova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O.,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Gelbak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рефлексивності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майбутніх учителів у процесі професійної підготовки/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prospective teachers' reflexivity in the process of professional training. AD ALTA: «Journal of Interdisciplinary Research. Volume 11. Issue  02. Special XXI August, 2021  P. 204-208. 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uk-UA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результати наукової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НДЛ ІВО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2016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2024 рр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249381" y="1346662"/>
            <a:ext cx="8769927" cy="4830301"/>
          </a:xfrm>
        </p:spPr>
        <p:txBody>
          <a:bodyPr vert="horz">
            <a:noAutofit/>
          </a:bodyPr>
          <a:lstStyle/>
          <a:p>
            <a:pPr marL="0" indent="0" algn="just">
              <a:buNone/>
            </a:pP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теоретико-методологічному  та методичному рівнях: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ахищено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докторську дисертацію на тему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«Теоретико-методологічні засади державної політики у сфері інтернаціоналізації вищої освіти в Україні 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НДЛ ІВО Костюк Т. О., 2020 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монографію: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Т. О.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 досвід державного управління транскордонними процесами у вищій освіті: цінності, переваги, завдання для України : монографія. Київ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ЦУЛ, 2019. 300 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Надруковано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 у колективних монографіях.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наукових статей,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–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endParaRPr lang="uk-UA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проіндексовано, 1 – на рецензуванні).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курс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«Інтернаціоналізація науки» для аспірантів першого року навчання всіх спеціальностей.</a:t>
            </a:r>
          </a:p>
          <a:p>
            <a:pPr marL="0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результати наукової діяльності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НДЛ ІВО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2024 рр.)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295103" y="1202021"/>
            <a:ext cx="8553796" cy="4830301"/>
          </a:xfrm>
        </p:spPr>
        <p:txBody>
          <a:bodyPr vert="horz">
            <a:noAutofit/>
          </a:bodyPr>
          <a:lstStyle/>
          <a:p>
            <a:pPr marL="0" indent="0" algn="just">
              <a:buNone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практичному рівні: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Подано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 15 одноосібних та колективних заявок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участь у різних програмах фінансування Європейської Комісії, у програмах малих грантів від посольств, зарубіжних наукових установ та організацій, з них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отримали схвалення та фінансування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на стадії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играно та 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 науковий проєкт за програмою ЄС «Еразмус+» напрям Жан Моне (2019р.)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State-International-Public: European values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norms determining interdisciplinary university module, STIPENDIUM)» № 611217-EPP-1-2019-1-UAEPPJMO-MODULE.</a:t>
            </a:r>
            <a:endParaRPr lang="uk-UA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підготовці та реалізації  проєкту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програмою ЄС «Еразмус+» </a:t>
            </a: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Моне (2022р.)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Університетська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автономія у розвитку демократичних цінностей у вищій освіті: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ЄС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та впроваджено 2 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оложення</a:t>
            </a:r>
            <a:r>
              <a:rPr lang="uk-UA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(мобільність та грантова діяльність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</a:t>
            </a:r>
            <a:r>
              <a:rPr lang="uk-UA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основних результатів досліджень та наукових розвідок здійснювалася на понад </a:t>
            </a: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конференціях, </a:t>
            </a:r>
            <a:r>
              <a:rPr lang="uk-UA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воркшопах</a:t>
            </a:r>
            <a:r>
              <a:rPr lang="uk-UA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тощо.</a:t>
            </a:r>
          </a:p>
          <a:p>
            <a:pPr marL="0" lvl="0" indent="0" algn="just">
              <a:buNone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5018" y="2410057"/>
            <a:ext cx="7958397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7706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/>
              <a:t>Напрями досліджень (2016 – 2024 рр.)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1170478"/>
              </p:ext>
            </p:extLst>
          </p:nvPr>
        </p:nvGraphicFramePr>
        <p:xfrm>
          <a:off x="274320" y="1487978"/>
          <a:ext cx="8626622" cy="465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8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447" y="1155470"/>
            <a:ext cx="8537171" cy="50214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Проаналізувати джерела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присвячені концептуально-світоглядним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засадам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виникнення, становлення та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еволюції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ІВО в міжнародному (регіональному та національному) вимірах для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виокремлення її основних структурних компонентів та визначення векторів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досліджень.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ослідити основні підходи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організації роботи міжнародних відділів у ЗВО України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 траєкторії діяльності та розвитку науково-дослідної роботи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НДЛ ІВО в Університеті.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ивчити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реагування університетів на виклики часу для розуміння їх адаптивних спроможностей керувати процесом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ІВО.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dirty="0"/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163963" y="98555"/>
            <a:ext cx="5009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Напрям дослідження </a:t>
            </a:r>
            <a:r>
              <a:rPr lang="uk-UA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1: Підходи до управління ІВО в Україні та </a:t>
            </a:r>
            <a:r>
              <a:rPr lang="uk-UA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світі</a:t>
            </a:r>
            <a:endParaRPr lang="uk-UA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8" y="131805"/>
            <a:ext cx="4950941" cy="882347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199" y="1445012"/>
            <a:ext cx="8379229" cy="5144877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опрацювання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зарубіжних джерел (300)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нормативно-правових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актів (110)</a:t>
            </a:r>
            <a:r>
              <a:rPr lang="uk-UA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ІВО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процесом інтеграції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культурного виміру у викладання, дослідження і служіння суспільству,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здійснюваних закладами вищої освіти (ЗВО) (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Knight J. Higher Education in Turmoil. The Changing World of Internationalization. Rotterdam, the Netherlands: Sense Publishers,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2008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UA" sz="2000" dirty="0" smtClean="0">
                <a:effectLst/>
              </a:rPr>
              <a:t> </a:t>
            </a:r>
            <a:endParaRPr lang="uk-UA" sz="2000" dirty="0" smtClean="0">
              <a:effectLst/>
            </a:endParaRP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Концептуалізацію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ІВО, її важливість, ретроспективний аналіз та сучасний вияв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призначення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відмінності з іншими формами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транскордонного співробітництва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відобразили у своїх працях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Альтбах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Х. де Віт,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Дейвіс, П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Іннес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Калашнікова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Каленюк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Кулен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Райсберг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Рамблі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Ф. П. Скотт, М.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Хелстен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Худзік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Якобсен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8" y="131805"/>
            <a:ext cx="4950941" cy="882347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5422" y="1145754"/>
            <a:ext cx="8582139" cy="514487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ІВО</a:t>
            </a:r>
            <a:r>
              <a:rPr lang="ru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 впливає на </a:t>
            </a:r>
            <a:r>
              <a:rPr lang="ru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автономію університетів</a:t>
            </a:r>
            <a:r>
              <a:rPr lang="ru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її цілями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1283091"/>
              </p:ext>
            </p:extLst>
          </p:nvPr>
        </p:nvGraphicFramePr>
        <p:xfrm>
          <a:off x="391801" y="1145754"/>
          <a:ext cx="8582138" cy="24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333611" y="3409005"/>
            <a:ext cx="8582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Регулювання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національному та інституційному рівнях впливу євроінтеграції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галузі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освіти та управління ЗВО, децентралізацію у сфері вищої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освіти, автономію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університетів, вплив Болонського процесу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пов’язані з цим процеси висвітлили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своїх працях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зарубіжні (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Амарал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Мак-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Лендон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Масселін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Маасен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Пабіан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та українські (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Бакуменко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Згуровський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Корженко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Кремень, Ю.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Рашкевич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І. Семенець-Орлова, О.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Шеломська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Шитікова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Шиян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дослідники.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10605"/>
              </p:ext>
            </p:extLst>
          </p:nvPr>
        </p:nvGraphicFramePr>
        <p:xfrm>
          <a:off x="832829" y="1163782"/>
          <a:ext cx="7962036" cy="4898645"/>
        </p:xfrm>
        <a:graphic>
          <a:graphicData uri="http://schemas.openxmlformats.org/drawingml/2006/table">
            <a:tbl>
              <a:tblPr firstRow="1" firstCol="1" bandRow="1"/>
              <a:tblGrid>
                <a:gridCol w="1825706">
                  <a:extLst>
                    <a:ext uri="{9D8B030D-6E8A-4147-A177-3AD203B41FA5}">
                      <a16:colId xmlns:a16="http://schemas.microsoft.com/office/drawing/2014/main" val="993609961"/>
                    </a:ext>
                  </a:extLst>
                </a:gridCol>
                <a:gridCol w="2646659">
                  <a:extLst>
                    <a:ext uri="{9D8B030D-6E8A-4147-A177-3AD203B41FA5}">
                      <a16:colId xmlns:a16="http://schemas.microsoft.com/office/drawing/2014/main" val="1287384261"/>
                    </a:ext>
                  </a:extLst>
                </a:gridCol>
                <a:gridCol w="1868999">
                  <a:extLst>
                    <a:ext uri="{9D8B030D-6E8A-4147-A177-3AD203B41FA5}">
                      <a16:colId xmlns:a16="http://schemas.microsoft.com/office/drawing/2014/main" val="1862368556"/>
                    </a:ext>
                  </a:extLst>
                </a:gridCol>
                <a:gridCol w="1620672">
                  <a:extLst>
                    <a:ext uri="{9D8B030D-6E8A-4147-A177-3AD203B41FA5}">
                      <a16:colId xmlns:a16="http://schemas.microsoft.com/office/drawing/2014/main" val="4143933388"/>
                    </a:ext>
                  </a:extLst>
                </a:gridCol>
              </a:tblGrid>
              <a:tr h="340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ЗВО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органу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Кадровий склад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473727"/>
                  </a:ext>
                </a:extLst>
              </a:tr>
              <a:tr h="619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КНУ ім. Т. Шевченка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Відділ міжнародного співробітництва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Розгалужена, складається з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488700"/>
                  </a:ext>
                </a:extLst>
              </a:tr>
              <a:tr h="1032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НТУ «КПІ» ім. І. Сікорського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міжнародного співробітництва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Розгалужена, складається з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відділів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як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в свою чергу діляться на сектори (26)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968523"/>
                  </a:ext>
                </a:extLst>
              </a:tr>
              <a:tr h="619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Сумський державний університет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Відділ міжнародних зав’язків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Розгалужена, складається з 4 груп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200897"/>
                  </a:ext>
                </a:extLst>
              </a:tr>
              <a:tr h="619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ХНУ ім. В. Н. Каразіна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Управління міжнародних відносин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Розгалужена, складається з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відділів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18992"/>
                  </a:ext>
                </a:extLst>
              </a:tr>
              <a:tr h="834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Прикарпатський національний університет імені Василя Стефаника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Відділ міжнародних зав’язків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Одиничний орган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25159"/>
                  </a:ext>
                </a:extLst>
              </a:tr>
              <a:tr h="834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Київський університет імені Бориса Грінченка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Науково-дослідна лабораторія інтернаціоналізації вищої освіти (НДЛ ІВО)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Одиничний орган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4065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4288" y="19392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30530" y="58189"/>
            <a:ext cx="7393132" cy="1105593"/>
          </a:xfrm>
        </p:spPr>
        <p:txBody>
          <a:bodyPr>
            <a:normAutofit/>
          </a:bodyPr>
          <a:lstStyle/>
          <a:p>
            <a:pPr algn="just">
              <a:spcBef>
                <a:spcPts val="750"/>
              </a:spcBef>
            </a:pPr>
            <a:r>
              <a:rPr lang="uk-UA" sz="16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2. На підставі аналізу передових рейтингових університетів в частині, що стосується підходів до організації роботи міжнародних відділів (МВ), з'ясовано, що штат більшості МВ доволі широкий, функціональні обов'язки структуровані за напрямами роботи, що і гарантує ефективність ІВО. </a:t>
            </a:r>
            <a:endParaRPr lang="uk-UA" b="0" dirty="0"/>
          </a:p>
        </p:txBody>
      </p:sp>
    </p:spTree>
    <p:extLst>
      <p:ext uri="{BB962C8B-B14F-4D97-AF65-F5344CB8AC3E}">
        <p14:creationId xmlns:p14="http://schemas.microsoft.com/office/powerpoint/2010/main" val="39393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8" y="131805"/>
            <a:ext cx="4950941" cy="882347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5422" y="1145754"/>
            <a:ext cx="8582139" cy="51448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осліджено підходи ЗВО щодо реагування на виклики часу, які продемонстрували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 адаптивну спроможність університетів керувати ІВО під час війн, пандемій та ін.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Це: 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інтернаціоналізація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вдома, вимушена ІВО,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рік співробітники Університету Грінченка реалізували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 віртуальної академічної мобільності.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1305039073"/>
              </p:ext>
            </p:extLst>
          </p:nvPr>
        </p:nvGraphicFramePr>
        <p:xfrm>
          <a:off x="1255655" y="2585431"/>
          <a:ext cx="6358804" cy="341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08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корпоративна 4Х3-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D2B7FA68-E592-456C-9548-F9283FE79AFC}" vid="{797A84EC-A147-4BEC-B567-43CC11756892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ректорат 22.04.2024</Template>
  <TotalTime>2523</TotalTime>
  <Words>3099</Words>
  <Application>Microsoft Office PowerPoint</Application>
  <PresentationFormat>Екран (4:3)</PresentationFormat>
  <Paragraphs>295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3" baseType="lpstr">
      <vt:lpstr>SimSun</vt:lpstr>
      <vt:lpstr>Arial</vt:lpstr>
      <vt:lpstr>Calibri</vt:lpstr>
      <vt:lpstr>Ezarion</vt:lpstr>
      <vt:lpstr>Ezarion Light</vt:lpstr>
      <vt:lpstr>Times New Roman</vt:lpstr>
      <vt:lpstr>Wingdings</vt:lpstr>
      <vt:lpstr>Тема_корпоративна 4Х3-01</vt:lpstr>
      <vt:lpstr>ЗВІТ ПРО РЕАЛІЗАЦІЮ НАУКОВОЇ ТЕМИ “ІНТЕРНАЦІОНАЛІЗАЦІЯ УНІВЕРСИТЕТСЬКОЇ ОСВІТИ У ЗАБЕЗПЕЧЕННІ ЯКОСТІ ПІДГОТОВКИ ФАХІВЦІВ ”  Керівник наукової теми: Виговська О.С.,  кандидат політичних наук, доцент  Структурний підрозділ: НДЛ ІВО Звітний період: 2016 –2024 рр. Реєстраційний номер: 0116U002965 </vt:lpstr>
      <vt:lpstr> </vt:lpstr>
      <vt:lpstr> </vt:lpstr>
      <vt:lpstr>Напрями досліджень (2016 – 2024 рр.)</vt:lpstr>
      <vt:lpstr> </vt:lpstr>
      <vt:lpstr>Результати</vt:lpstr>
      <vt:lpstr>Результати</vt:lpstr>
      <vt:lpstr>2. На підставі аналізу передових рейтингових університетів в частині, що стосується підходів до організації роботи міжнародних відділів (МВ), з'ясовано, що штат більшості МВ доволі широкий, функціональні обов'язки структуровані за напрямами роботи, що і гарантує ефективність ІВО. </vt:lpstr>
      <vt:lpstr>Результати</vt:lpstr>
      <vt:lpstr>Інтернаціоналізація вдома</vt:lpstr>
      <vt:lpstr>Вимушена ІВО</vt:lpstr>
      <vt:lpstr>COIL-courses</vt:lpstr>
      <vt:lpstr>Апробація результатів</vt:lpstr>
      <vt:lpstr>Апробація результатів</vt:lpstr>
      <vt:lpstr>Наукові публікації</vt:lpstr>
      <vt:lpstr>Наукові публікації</vt:lpstr>
      <vt:lpstr>Участь у конференціях</vt:lpstr>
      <vt:lpstr>Участь у конференціях</vt:lpstr>
      <vt:lpstr> </vt:lpstr>
      <vt:lpstr>Результати</vt:lpstr>
      <vt:lpstr>Результати  (аналіз договорів)</vt:lpstr>
      <vt:lpstr> Результати</vt:lpstr>
      <vt:lpstr> Результати</vt:lpstr>
      <vt:lpstr> Результати</vt:lpstr>
      <vt:lpstr>Результати</vt:lpstr>
      <vt:lpstr>Наукові публікації</vt:lpstr>
      <vt:lpstr> </vt:lpstr>
      <vt:lpstr> Результати</vt:lpstr>
      <vt:lpstr> Результати</vt:lpstr>
      <vt:lpstr> Результати</vt:lpstr>
      <vt:lpstr>Результати</vt:lpstr>
      <vt:lpstr> Апробація результатів</vt:lpstr>
      <vt:lpstr>Зведені результати наукової діяльності НДЛ ІВО  за  2016 – 2024 рр.</vt:lpstr>
      <vt:lpstr>Зведені результати наукової діяльності НДЛ ІВО (2016 – 2024 рр.)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</dc:creator>
  <cp:lastModifiedBy>adm</cp:lastModifiedBy>
  <cp:revision>245</cp:revision>
  <dcterms:created xsi:type="dcterms:W3CDTF">2024-04-16T08:28:12Z</dcterms:created>
  <dcterms:modified xsi:type="dcterms:W3CDTF">2024-05-27T07:54:19Z</dcterms:modified>
</cp:coreProperties>
</file>